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38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9D4EB-8814-45D1-8053-D9F468757701}" type="doc">
      <dgm:prSet loTypeId="urn:microsoft.com/office/officeart/2005/8/layout/hierarchy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217C618-27F5-47D4-B5A2-A56C5D10D175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Профессора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6BDD3-1310-4CE6-8B22-7D48438948EB}" type="parTrans" cxnId="{CC99A102-D5A3-46C2-B824-B19C2B14A01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A0FC30-39B9-48CA-811B-55D0950CE89C}" type="sibTrans" cxnId="{CC99A102-D5A3-46C2-B824-B19C2B14A01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301BF-A51D-454F-8602-8AD25FB13CD1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2 лет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7EE6BD-CDF5-41B9-8758-5A86511191D9}" type="parTrans" cxnId="{451B7760-84E6-43A1-BFE5-79B4549F35B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E3C45C-71C9-444D-A929-62633A1833D3}" type="sibTrans" cxnId="{451B7760-84E6-43A1-BFE5-79B4549F35B0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AE1AFA-9C31-413C-948F-88C17D580AB1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чем на 0,25 ставки</a:t>
          </a:r>
        </a:p>
      </dgm:t>
    </dgm:pt>
    <dgm:pt modelId="{5267E4F3-3A55-4037-BAF2-FF26AA8D18BC}" type="parTrans" cxnId="{7E2B57CF-2544-4E7C-8D20-6DC5C1ED7EB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A0B2F3-09BE-4EC8-A2CB-D5DB903522F9}" type="sibTrans" cxnId="{7E2B57CF-2544-4E7C-8D20-6DC5C1ED7EB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14103-14A5-4D2E-88E1-7313AEC24A8D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Доцента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67623B-7967-4791-B041-73733047529C}" type="parTrans" cxnId="{BBFDAF33-E4C1-4741-991A-89B9FF26A83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6AF17-E0C5-467E-A121-AD3AC2563BC4}" type="sibTrans" cxnId="{BBFDAF33-E4C1-4741-991A-89B9FF26A835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7644A-5D3F-4E63-BCDD-09FC03AC33B3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2 лет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7FFB35-E7A0-4B41-8C04-4F580039C105}" type="parTrans" cxnId="{F05946A5-CEDF-4937-B6D8-709EDC6862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52874D-7E19-43EC-8D30-8409B0C65E07}" type="sibTrans" cxnId="{F05946A5-CEDF-4937-B6D8-709EDC68627E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78EFF-6297-4934-A23B-BAA6A70B3935}">
      <dgm:prSet phldrT="[Текст]"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чем на 0,25 ставки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B6E7A-3BB3-400F-9FF9-F8136CA2C38E}" type="parTrans" cxnId="{B846C865-8113-4394-92B4-446A5A1B4B4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0E5E2B-95CC-4F0B-9275-9CBAF9A21D78}" type="sibTrans" cxnId="{B846C865-8113-4394-92B4-446A5A1B4B4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13CF8C-C58E-47CF-B910-7F97ED1CA593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Критерий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7AC0E-17AC-43CB-B706-2151ACCA27B5}" type="parTrans" cxnId="{66AEBDB1-D866-45FB-B965-FD0BD277A5F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5DBE7-8EFB-4046-8443-BD355F9BD3DE}" type="sibTrans" cxnId="{66AEBDB1-D866-45FB-B965-FD0BD277A5F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BA38B7-538C-438B-83A8-D173891D3C7E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стажа непрерывной работы в должности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22A941-5FF7-4890-8791-78B038A2F337}" type="parTrans" cxnId="{B072C70C-D4A5-48E9-948E-2724AEDA806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2CFD15-57FD-4791-9ADB-1B93C1DC2F1F}" type="sibTrans" cxnId="{B072C70C-D4A5-48E9-948E-2724AEDA806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8D782A-9F4A-47C9-ACEA-CFACF48CFC84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педагогической деятельности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8CF672-BE0E-416B-A3AD-82689648BBC7}" type="parTrans" cxnId="{CA1F8ACC-1E92-451F-955D-D89CC357A26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C6E22A-B9FE-4B82-B9C2-AEF5C8AA7C83}" type="sibTrans" cxnId="{CA1F8ACC-1E92-451F-955D-D89CC357A267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6DDC2-1F83-4766-9695-85DA153A34B9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Опубликованных учебных изданий и/или научных трудов, 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т. ч. За последние 5 (3 для доцента) лет по научной специальности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075C4-4B3B-490B-89A0-75E765F703EB}" type="parTrans" cxnId="{ED1E0F44-07D1-477B-B960-BDCD09859AC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A53928-25BE-47E0-9953-71F330BA1AA6}" type="sibTrans" cxnId="{ED1E0F44-07D1-477B-B960-BDCD09859AC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A6B12-421D-4306-8A11-291A427C2E36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учебника (учебного пособия)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8E4EA-A88A-4848-A070-5ACC5254511F}" type="parTrans" cxnId="{1742B604-4B48-4AEE-99F4-B47BA2E1434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AE27E4-854A-41B0-8212-F864F456BA6B}" type="sibTrans" cxnId="{1742B604-4B48-4AEE-99F4-B47BA2E14346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440610-15F7-414F-886A-2DAB4198FAD1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в качестве научного руководителя или научного консультанта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589FC-0A5A-466E-BEE3-E2EA63DF89A5}" type="sibTrans" cxnId="{5CB42AB1-A23C-416E-A1FA-169624ED8A2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B4A472-51D5-4D79-B22E-90B1F172798A}" type="parTrans" cxnId="{5CB42AB1-A23C-416E-A1FA-169624ED8A28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5A602A-6CB0-484E-9672-0F9B8E63CE9B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стажа научной и педагогической деятельности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B00F3A-77DF-440D-AA2F-DD95815FB756}" type="sibTrans" cxnId="{42D170B5-DA1A-4D63-8B2D-03B698F6F3B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DFA885-B7ED-473D-B120-EF5A7BCD2EE5}" type="parTrans" cxnId="{42D170B5-DA1A-4D63-8B2D-03B698F6F3B1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A5D358-3E3C-493A-987F-A036678B9BFB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 в организации, в т. ч. не менее 5 лет стажа педагогической деятельности по научной специальности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95F0AA-E4AD-4BBC-87FB-A5657679EA3D}" type="parTrans" cxnId="{6F51CD01-82BE-4E19-809A-F49A3BDB4DF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582C94-E150-47FA-A874-502FFC5AA132}" type="sibTrans" cxnId="{6F51CD01-82BE-4E19-809A-F49A3BDB4DF4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1900F-5FB6-4C07-8D98-2126C08E7BF6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лиц, которым присуждены ученые степени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21FEA5-A24E-4AAF-822C-229C242D6FCB}" type="parTrans" cxnId="{EA929D32-585B-48A8-B38B-8A4790CE40D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73424-9730-4A01-AE28-E5615EC87A93}" type="sibTrans" cxnId="{EA929D32-585B-48A8-B38B-8A4790CE40D3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01E0D4-B64D-4D16-90D6-5DB938743848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50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учебных изданий и не менее 5 научных трудов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95C88E-1B33-448A-83D3-09CB0F1D249C}" type="parTrans" cxnId="{633D7F25-E6E3-48DF-A6AB-F4FD7F532E7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BE4960-FFAE-4D8E-82FE-DE06B00F4023}" type="sibTrans" cxnId="{633D7F25-E6E3-48DF-A6AB-F4FD7F532E7C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9712FB-B97A-44CD-ABB9-61973B49CFEB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учебников (учебных пособий) в соавторстве за последние 10 лет по научной специальности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4B6318-7F33-48DF-9C27-66618D373DD5}" type="parTrans" cxnId="{1C460690-0CF4-4EA0-8AC5-A2E33C483E6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E22E12-979C-48A8-BAAB-967D8B0587E2}" type="sibTrans" cxnId="{1C460690-0CF4-4EA0-8AC5-A2E33C483E69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854329-EAB1-4877-B7F9-68F6FDBC3171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лет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D77AE-7F06-474D-A2C0-95FAE09D5B72}" type="parTrans" cxnId="{3B813DF1-BB64-4B0C-902A-8D4FC0FE6B8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64F88E-A4AB-4A62-8DD6-68613BFE6440}" type="sibTrans" cxnId="{3B813DF1-BB64-4B0C-902A-8D4FC0FE6B82}">
      <dgm:prSet/>
      <dgm:spPr/>
      <dgm:t>
        <a:bodyPr/>
        <a:lstStyle/>
        <a:p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6E71FB-1294-4AE3-AAAB-E749C00C0791}">
      <dgm:prSet custT="1"/>
      <dgm:spPr/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50 </a:t>
          </a:r>
        </a:p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учебных изданий и не менее 5 научных трудов</a:t>
          </a:r>
        </a:p>
      </dgm:t>
    </dgm:pt>
    <dgm:pt modelId="{EE3A121B-A75F-4573-B953-9E3664EA1337}" type="parTrans" cxnId="{EBAB7744-17FB-4278-B2E2-FF6DEBD8DB42}">
      <dgm:prSet/>
      <dgm:spPr/>
      <dgm:t>
        <a:bodyPr/>
        <a:lstStyle/>
        <a:p>
          <a:endParaRPr lang="ru-RU"/>
        </a:p>
      </dgm:t>
    </dgm:pt>
    <dgm:pt modelId="{F5A80EEB-EE17-40CC-AF68-A25F95050A02}" type="sibTrans" cxnId="{EBAB7744-17FB-4278-B2E2-FF6DEBD8DB42}">
      <dgm:prSet/>
      <dgm:spPr/>
      <dgm:t>
        <a:bodyPr/>
        <a:lstStyle/>
        <a:p>
          <a:endParaRPr lang="ru-RU"/>
        </a:p>
      </dgm:t>
    </dgm:pt>
    <dgm:pt modelId="{792D1001-58C3-44F4-8600-C4B7C86D8C07}" type="pres">
      <dgm:prSet presAssocID="{3C79D4EB-8814-45D1-8053-D9F4687577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ECF784-0AE0-42A4-AF49-C38224EE5E61}" type="pres">
      <dgm:prSet presAssocID="{6E13CF8C-C58E-47CF-B910-7F97ED1CA593}" presName="root" presStyleCnt="0"/>
      <dgm:spPr/>
      <dgm:t>
        <a:bodyPr/>
        <a:lstStyle/>
        <a:p>
          <a:endParaRPr lang="ru-RU"/>
        </a:p>
      </dgm:t>
    </dgm:pt>
    <dgm:pt modelId="{31CF6376-E04E-42E4-A420-00E94789B298}" type="pres">
      <dgm:prSet presAssocID="{6E13CF8C-C58E-47CF-B910-7F97ED1CA593}" presName="rootComposite" presStyleCnt="0"/>
      <dgm:spPr/>
      <dgm:t>
        <a:bodyPr/>
        <a:lstStyle/>
        <a:p>
          <a:endParaRPr lang="ru-RU"/>
        </a:p>
      </dgm:t>
    </dgm:pt>
    <dgm:pt modelId="{81A77082-7B40-4742-8BE2-225FFD3E03FE}" type="pres">
      <dgm:prSet presAssocID="{6E13CF8C-C58E-47CF-B910-7F97ED1CA593}" presName="rootText" presStyleLbl="node1" presStyleIdx="0" presStyleCnt="3" custScaleX="143589"/>
      <dgm:spPr/>
      <dgm:t>
        <a:bodyPr/>
        <a:lstStyle/>
        <a:p>
          <a:endParaRPr lang="ru-RU"/>
        </a:p>
      </dgm:t>
    </dgm:pt>
    <dgm:pt modelId="{5356444B-D094-4DEA-ADC3-89FCF8F10D4D}" type="pres">
      <dgm:prSet presAssocID="{6E13CF8C-C58E-47CF-B910-7F97ED1CA593}" presName="rootConnector" presStyleLbl="node1" presStyleIdx="0" presStyleCnt="3"/>
      <dgm:spPr/>
      <dgm:t>
        <a:bodyPr/>
        <a:lstStyle/>
        <a:p>
          <a:endParaRPr lang="ru-RU"/>
        </a:p>
      </dgm:t>
    </dgm:pt>
    <dgm:pt modelId="{C5AFF6BF-B396-4B36-AC10-6B1969E1FB6A}" type="pres">
      <dgm:prSet presAssocID="{6E13CF8C-C58E-47CF-B910-7F97ED1CA593}" presName="childShape" presStyleCnt="0"/>
      <dgm:spPr/>
      <dgm:t>
        <a:bodyPr/>
        <a:lstStyle/>
        <a:p>
          <a:endParaRPr lang="ru-RU"/>
        </a:p>
      </dgm:t>
    </dgm:pt>
    <dgm:pt modelId="{472934ED-F9E3-4716-B25B-5E9B0D9089C3}" type="pres">
      <dgm:prSet presAssocID="{0322A941-5FF7-4890-8791-78B038A2F337}" presName="Name13" presStyleLbl="parChTrans1D2" presStyleIdx="0" presStyleCnt="16"/>
      <dgm:spPr/>
      <dgm:t>
        <a:bodyPr/>
        <a:lstStyle/>
        <a:p>
          <a:endParaRPr lang="ru-RU"/>
        </a:p>
      </dgm:t>
    </dgm:pt>
    <dgm:pt modelId="{FD063739-5389-4826-84A9-D2CD9DA988C3}" type="pres">
      <dgm:prSet presAssocID="{F8BA38B7-538C-438B-83A8-D173891D3C7E}" presName="childText" presStyleLbl="bgAcc1" presStyleIdx="0" presStyleCnt="16" custScaleX="294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4F2F-DA59-4DA7-9768-B236C678F496}" type="pres">
      <dgm:prSet presAssocID="{A88CF672-BE0E-416B-A3AD-82689648BBC7}" presName="Name13" presStyleLbl="parChTrans1D2" presStyleIdx="1" presStyleCnt="16"/>
      <dgm:spPr/>
      <dgm:t>
        <a:bodyPr/>
        <a:lstStyle/>
        <a:p>
          <a:endParaRPr lang="ru-RU"/>
        </a:p>
      </dgm:t>
    </dgm:pt>
    <dgm:pt modelId="{D41C7874-06C9-4253-ACB1-8AE619933C96}" type="pres">
      <dgm:prSet presAssocID="{FC8D782A-9F4A-47C9-ACEA-CFACF48CFC84}" presName="childText" presStyleLbl="bgAcc1" presStyleIdx="1" presStyleCnt="16" custScaleX="295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2FB5D-E036-4DB6-999B-78217F700026}" type="pres">
      <dgm:prSet presAssocID="{8BDFA885-B7ED-473D-B120-EF5A7BCD2EE5}" presName="Name13" presStyleLbl="parChTrans1D2" presStyleIdx="2" presStyleCnt="16"/>
      <dgm:spPr/>
      <dgm:t>
        <a:bodyPr/>
        <a:lstStyle/>
        <a:p>
          <a:endParaRPr lang="ru-RU"/>
        </a:p>
      </dgm:t>
    </dgm:pt>
    <dgm:pt modelId="{6588CE2E-3356-43C4-8DBA-A5F41E7F5AEE}" type="pres">
      <dgm:prSet presAssocID="{EB5A602A-6CB0-484E-9672-0F9B8E63CE9B}" presName="childText" presStyleLbl="bgAcc1" presStyleIdx="2" presStyleCnt="16" custScaleX="295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EE726-855B-41FC-B28A-EB2B0B739DE3}" type="pres">
      <dgm:prSet presAssocID="{79B4A472-51D5-4D79-B22E-90B1F172798A}" presName="Name13" presStyleLbl="parChTrans1D2" presStyleIdx="3" presStyleCnt="16"/>
      <dgm:spPr/>
      <dgm:t>
        <a:bodyPr/>
        <a:lstStyle/>
        <a:p>
          <a:endParaRPr lang="ru-RU"/>
        </a:p>
      </dgm:t>
    </dgm:pt>
    <dgm:pt modelId="{592D133B-F3C5-4F16-A3DC-9148E32BD2F9}" type="pres">
      <dgm:prSet presAssocID="{D7440610-15F7-414F-886A-2DAB4198FAD1}" presName="childText" presStyleLbl="bgAcc1" presStyleIdx="3" presStyleCnt="16" custScaleX="295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B9D6C1-E4B1-49B8-A79A-E24E3676C687}" type="pres">
      <dgm:prSet presAssocID="{570075C4-4B3B-490B-89A0-75E765F703EB}" presName="Name13" presStyleLbl="parChTrans1D2" presStyleIdx="4" presStyleCnt="16"/>
      <dgm:spPr/>
      <dgm:t>
        <a:bodyPr/>
        <a:lstStyle/>
        <a:p>
          <a:endParaRPr lang="ru-RU"/>
        </a:p>
      </dgm:t>
    </dgm:pt>
    <dgm:pt modelId="{D8E59C55-0BA2-4263-800F-352FA23BAD14}" type="pres">
      <dgm:prSet presAssocID="{61D6DDC2-1F83-4766-9695-85DA153A34B9}" presName="childText" presStyleLbl="bgAcc1" presStyleIdx="4" presStyleCnt="16" custScaleX="295740" custScaleY="131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8BF87-E8AD-492D-9DF3-F2B11DE2D4F8}" type="pres">
      <dgm:prSet presAssocID="{5D88E4EA-A88A-4848-A070-5ACC5254511F}" presName="Name13" presStyleLbl="parChTrans1D2" presStyleIdx="5" presStyleCnt="16"/>
      <dgm:spPr/>
      <dgm:t>
        <a:bodyPr/>
        <a:lstStyle/>
        <a:p>
          <a:endParaRPr lang="ru-RU"/>
        </a:p>
      </dgm:t>
    </dgm:pt>
    <dgm:pt modelId="{3EE75BE2-C6E6-48E7-ABBB-8E5CFCEBF4CA}" type="pres">
      <dgm:prSet presAssocID="{FBBA6B12-421D-4306-8A11-291A427C2E36}" presName="childText" presStyleLbl="bgAcc1" presStyleIdx="5" presStyleCnt="16" custScaleX="295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9B08E-E740-4E04-83F8-47E9204FCFD3}" type="pres">
      <dgm:prSet presAssocID="{F217C618-27F5-47D4-B5A2-A56C5D10D175}" presName="root" presStyleCnt="0"/>
      <dgm:spPr/>
      <dgm:t>
        <a:bodyPr/>
        <a:lstStyle/>
        <a:p>
          <a:endParaRPr lang="ru-RU"/>
        </a:p>
      </dgm:t>
    </dgm:pt>
    <dgm:pt modelId="{38B611A3-9455-4539-94F5-AD124DD532C8}" type="pres">
      <dgm:prSet presAssocID="{F217C618-27F5-47D4-B5A2-A56C5D10D175}" presName="rootComposite" presStyleCnt="0"/>
      <dgm:spPr/>
      <dgm:t>
        <a:bodyPr/>
        <a:lstStyle/>
        <a:p>
          <a:endParaRPr lang="ru-RU"/>
        </a:p>
      </dgm:t>
    </dgm:pt>
    <dgm:pt modelId="{B74B44A9-5628-418F-AC9F-D7FA4A7FDADD}" type="pres">
      <dgm:prSet presAssocID="{F217C618-27F5-47D4-B5A2-A56C5D10D175}" presName="rootText" presStyleLbl="node1" presStyleIdx="1" presStyleCnt="3"/>
      <dgm:spPr/>
      <dgm:t>
        <a:bodyPr/>
        <a:lstStyle/>
        <a:p>
          <a:endParaRPr lang="ru-RU"/>
        </a:p>
      </dgm:t>
    </dgm:pt>
    <dgm:pt modelId="{72EAC49F-42BB-4FB3-B93A-F3BB6995F1B0}" type="pres">
      <dgm:prSet presAssocID="{F217C618-27F5-47D4-B5A2-A56C5D10D175}" presName="rootConnector" presStyleLbl="node1" presStyleIdx="1" presStyleCnt="3"/>
      <dgm:spPr/>
      <dgm:t>
        <a:bodyPr/>
        <a:lstStyle/>
        <a:p>
          <a:endParaRPr lang="ru-RU"/>
        </a:p>
      </dgm:t>
    </dgm:pt>
    <dgm:pt modelId="{B44776AA-5E25-4095-A20B-79C25BBD6906}" type="pres">
      <dgm:prSet presAssocID="{F217C618-27F5-47D4-B5A2-A56C5D10D175}" presName="childShape" presStyleCnt="0"/>
      <dgm:spPr/>
      <dgm:t>
        <a:bodyPr/>
        <a:lstStyle/>
        <a:p>
          <a:endParaRPr lang="ru-RU"/>
        </a:p>
      </dgm:t>
    </dgm:pt>
    <dgm:pt modelId="{4EF5E61D-48A6-46FC-B41C-A1C6EB3B56BF}" type="pres">
      <dgm:prSet presAssocID="{B77EE6BD-CDF5-41B9-8758-5A86511191D9}" presName="Name13" presStyleLbl="parChTrans1D2" presStyleIdx="6" presStyleCnt="16"/>
      <dgm:spPr/>
      <dgm:t>
        <a:bodyPr/>
        <a:lstStyle/>
        <a:p>
          <a:endParaRPr lang="ru-RU"/>
        </a:p>
      </dgm:t>
    </dgm:pt>
    <dgm:pt modelId="{2D55A6CC-1F8C-4C04-9767-37F6DE7CB059}" type="pres">
      <dgm:prSet presAssocID="{822301BF-A51D-454F-8602-8AD25FB13CD1}" presName="childText" presStyleLbl="bgAcc1" presStyleIdx="6" presStyleCnt="16" custScaleX="130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F9540-794A-4865-8484-9D8BF1311A59}" type="pres">
      <dgm:prSet presAssocID="{5267E4F3-3A55-4037-BAF2-FF26AA8D18BC}" presName="Name13" presStyleLbl="parChTrans1D2" presStyleIdx="7" presStyleCnt="16"/>
      <dgm:spPr/>
      <dgm:t>
        <a:bodyPr/>
        <a:lstStyle/>
        <a:p>
          <a:endParaRPr lang="ru-RU"/>
        </a:p>
      </dgm:t>
    </dgm:pt>
    <dgm:pt modelId="{967D39B5-D805-46F3-95DE-E9552C74BA9D}" type="pres">
      <dgm:prSet presAssocID="{61AE1AFA-9C31-413C-948F-88C17D580AB1}" presName="childText" presStyleLbl="bgAcc1" presStyleIdx="7" presStyleCnt="16" custScaleX="11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3746F-9382-4CFB-99D5-2E853BC1F4A6}" type="pres">
      <dgm:prSet presAssocID="{7395F0AA-E4AD-4BBC-87FB-A5657679EA3D}" presName="Name13" presStyleLbl="parChTrans1D2" presStyleIdx="8" presStyleCnt="16"/>
      <dgm:spPr/>
      <dgm:t>
        <a:bodyPr/>
        <a:lstStyle/>
        <a:p>
          <a:endParaRPr lang="ru-RU"/>
        </a:p>
      </dgm:t>
    </dgm:pt>
    <dgm:pt modelId="{BCE306C9-D7A4-4790-AD62-08C66C9B3434}" type="pres">
      <dgm:prSet presAssocID="{94A5D358-3E3C-493A-987F-A036678B9BFB}" presName="childText" presStyleLbl="bgAcc1" presStyleIdx="8" presStyleCnt="16" custScaleX="320840" custScaleY="130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959CB-F96E-41CA-ABC5-2DBD10E188EC}" type="pres">
      <dgm:prSet presAssocID="{F221FEA5-A24E-4AAF-822C-229C242D6FCB}" presName="Name13" presStyleLbl="parChTrans1D2" presStyleIdx="9" presStyleCnt="16"/>
      <dgm:spPr/>
      <dgm:t>
        <a:bodyPr/>
        <a:lstStyle/>
        <a:p>
          <a:endParaRPr lang="ru-RU"/>
        </a:p>
      </dgm:t>
    </dgm:pt>
    <dgm:pt modelId="{D25FC207-6F62-4D51-AAFF-743279A3A44E}" type="pres">
      <dgm:prSet presAssocID="{5F31900F-5FB6-4C07-8D98-2126C08E7BF6}" presName="childText" presStyleLbl="bgAcc1" presStyleIdx="9" presStyleCnt="16" custScaleX="21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672F6-D59C-43FC-A1C4-55FA206495E7}" type="pres">
      <dgm:prSet presAssocID="{EF95C88E-1B33-448A-83D3-09CB0F1D249C}" presName="Name13" presStyleLbl="parChTrans1D2" presStyleIdx="10" presStyleCnt="16"/>
      <dgm:spPr/>
      <dgm:t>
        <a:bodyPr/>
        <a:lstStyle/>
        <a:p>
          <a:endParaRPr lang="ru-RU"/>
        </a:p>
      </dgm:t>
    </dgm:pt>
    <dgm:pt modelId="{3059E0C9-771E-499E-A0A2-6C1F0E38A72F}" type="pres">
      <dgm:prSet presAssocID="{8201E0D4-B64D-4D16-90D6-5DB938743848}" presName="childText" presStyleLbl="bgAcc1" presStyleIdx="10" presStyleCnt="16" custScaleX="238184" custScaleY="1254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E47FF-D25C-4196-8199-FDB2D0FB33BB}" type="pres">
      <dgm:prSet presAssocID="{044B6318-7F33-48DF-9C27-66618D373DD5}" presName="Name13" presStyleLbl="parChTrans1D2" presStyleIdx="11" presStyleCnt="16"/>
      <dgm:spPr/>
      <dgm:t>
        <a:bodyPr/>
        <a:lstStyle/>
        <a:p>
          <a:endParaRPr lang="ru-RU"/>
        </a:p>
      </dgm:t>
    </dgm:pt>
    <dgm:pt modelId="{DE56A6ED-0755-44C5-98E8-91C08513175F}" type="pres">
      <dgm:prSet presAssocID="{E79712FB-B97A-44CD-ABB9-61973B49CFEB}" presName="childText" presStyleLbl="bgAcc1" presStyleIdx="11" presStyleCnt="16" custScaleX="293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FD96F-6341-4C3E-9A57-6F298639E49B}" type="pres">
      <dgm:prSet presAssocID="{12814103-14A5-4D2E-88E1-7313AEC24A8D}" presName="root" presStyleCnt="0"/>
      <dgm:spPr/>
      <dgm:t>
        <a:bodyPr/>
        <a:lstStyle/>
        <a:p>
          <a:endParaRPr lang="ru-RU"/>
        </a:p>
      </dgm:t>
    </dgm:pt>
    <dgm:pt modelId="{DA5A60C2-7D43-44C6-838C-73F8FCFEC7D5}" type="pres">
      <dgm:prSet presAssocID="{12814103-14A5-4D2E-88E1-7313AEC24A8D}" presName="rootComposite" presStyleCnt="0"/>
      <dgm:spPr/>
      <dgm:t>
        <a:bodyPr/>
        <a:lstStyle/>
        <a:p>
          <a:endParaRPr lang="ru-RU"/>
        </a:p>
      </dgm:t>
    </dgm:pt>
    <dgm:pt modelId="{8BC64561-3903-43C9-8D7C-7AB4988ACC04}" type="pres">
      <dgm:prSet presAssocID="{12814103-14A5-4D2E-88E1-7313AEC24A8D}" presName="rootText" presStyleLbl="node1" presStyleIdx="2" presStyleCnt="3"/>
      <dgm:spPr/>
      <dgm:t>
        <a:bodyPr/>
        <a:lstStyle/>
        <a:p>
          <a:endParaRPr lang="ru-RU"/>
        </a:p>
      </dgm:t>
    </dgm:pt>
    <dgm:pt modelId="{0AE169CC-2557-4083-9EE0-72AA50D5F8C5}" type="pres">
      <dgm:prSet presAssocID="{12814103-14A5-4D2E-88E1-7313AEC24A8D}" presName="rootConnector" presStyleLbl="node1" presStyleIdx="2" presStyleCnt="3"/>
      <dgm:spPr/>
      <dgm:t>
        <a:bodyPr/>
        <a:lstStyle/>
        <a:p>
          <a:endParaRPr lang="ru-RU"/>
        </a:p>
      </dgm:t>
    </dgm:pt>
    <dgm:pt modelId="{873A5099-7D9C-4A4E-A3C4-A7A38E6F514F}" type="pres">
      <dgm:prSet presAssocID="{12814103-14A5-4D2E-88E1-7313AEC24A8D}" presName="childShape" presStyleCnt="0"/>
      <dgm:spPr/>
      <dgm:t>
        <a:bodyPr/>
        <a:lstStyle/>
        <a:p>
          <a:endParaRPr lang="ru-RU"/>
        </a:p>
      </dgm:t>
    </dgm:pt>
    <dgm:pt modelId="{B5EABDD4-9342-43ED-A9E7-948167473B24}" type="pres">
      <dgm:prSet presAssocID="{B17FFB35-E7A0-4B41-8C04-4F580039C105}" presName="Name13" presStyleLbl="parChTrans1D2" presStyleIdx="12" presStyleCnt="16"/>
      <dgm:spPr/>
      <dgm:t>
        <a:bodyPr/>
        <a:lstStyle/>
        <a:p>
          <a:endParaRPr lang="ru-RU"/>
        </a:p>
      </dgm:t>
    </dgm:pt>
    <dgm:pt modelId="{E54E4F96-CA3A-4F40-A45A-EF6AA44EFE32}" type="pres">
      <dgm:prSet presAssocID="{92F7644A-5D3F-4E63-BCDD-09FC03AC33B3}" presName="childText" presStyleLbl="bgAcc1" presStyleIdx="12" presStyleCnt="16" custScaleX="123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A9B67-2ADA-47CF-A64D-F406B3009577}" type="pres">
      <dgm:prSet presAssocID="{EEFB6E7A-3BB3-400F-9FF9-F8136CA2C38E}" presName="Name13" presStyleLbl="parChTrans1D2" presStyleIdx="13" presStyleCnt="16"/>
      <dgm:spPr/>
      <dgm:t>
        <a:bodyPr/>
        <a:lstStyle/>
        <a:p>
          <a:endParaRPr lang="ru-RU"/>
        </a:p>
      </dgm:t>
    </dgm:pt>
    <dgm:pt modelId="{4ADDF2C2-EED4-4616-9A6C-C0945E1F8CD3}" type="pres">
      <dgm:prSet presAssocID="{14078EFF-6297-4934-A23B-BAA6A70B3935}" presName="childText" presStyleLbl="bgAcc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57217-871E-4428-9361-646D7C36E25F}" type="pres">
      <dgm:prSet presAssocID="{F2CD77AE-7F06-474D-A2C0-95FAE09D5B72}" presName="Name13" presStyleLbl="parChTrans1D2" presStyleIdx="14" presStyleCnt="16"/>
      <dgm:spPr/>
      <dgm:t>
        <a:bodyPr/>
        <a:lstStyle/>
        <a:p>
          <a:endParaRPr lang="ru-RU"/>
        </a:p>
      </dgm:t>
    </dgm:pt>
    <dgm:pt modelId="{56297531-FF7D-4179-B86D-EE97E4CDF8B5}" type="pres">
      <dgm:prSet presAssocID="{40854329-EAB1-4877-B7F9-68F6FDBC3171}" presName="childText" presStyleLbl="bgAcc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80BED-D3CD-4EAC-BE20-1DA3C4E89E3F}" type="pres">
      <dgm:prSet presAssocID="{EE3A121B-A75F-4573-B953-9E3664EA1337}" presName="Name13" presStyleLbl="parChTrans1D2" presStyleIdx="15" presStyleCnt="16"/>
      <dgm:spPr/>
      <dgm:t>
        <a:bodyPr/>
        <a:lstStyle/>
        <a:p>
          <a:endParaRPr lang="ru-RU"/>
        </a:p>
      </dgm:t>
    </dgm:pt>
    <dgm:pt modelId="{04B2AE0C-C39C-4823-B1CD-9DCF0F7D77D5}" type="pres">
      <dgm:prSet presAssocID="{626E71FB-1294-4AE3-AAAB-E749C00C0791}" presName="childText" presStyleLbl="bgAcc1" presStyleIdx="15" presStyleCnt="16" custScaleX="148424" custScaleY="268180" custLinFactY="11209" custLinFactNeighborX="208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51CD01-82BE-4E19-809A-F49A3BDB4DF4}" srcId="{F217C618-27F5-47D4-B5A2-A56C5D10D175}" destId="{94A5D358-3E3C-493A-987F-A036678B9BFB}" srcOrd="2" destOrd="0" parTransId="{7395F0AA-E4AD-4BBC-87FB-A5657679EA3D}" sibTransId="{BC582C94-E150-47FA-A874-502FFC5AA132}"/>
    <dgm:cxn modelId="{604CB1D5-070A-46C1-9808-C9B08925DCF9}" type="presOf" srcId="{6E13CF8C-C58E-47CF-B910-7F97ED1CA593}" destId="{81A77082-7B40-4742-8BE2-225FFD3E03FE}" srcOrd="0" destOrd="0" presId="urn:microsoft.com/office/officeart/2005/8/layout/hierarchy3"/>
    <dgm:cxn modelId="{2FE24DA7-A8BF-4ACD-ACC2-3738ECFA26FB}" type="presOf" srcId="{61AE1AFA-9C31-413C-948F-88C17D580AB1}" destId="{967D39B5-D805-46F3-95DE-E9552C74BA9D}" srcOrd="0" destOrd="0" presId="urn:microsoft.com/office/officeart/2005/8/layout/hierarchy3"/>
    <dgm:cxn modelId="{633D7F25-E6E3-48DF-A6AB-F4FD7F532E7C}" srcId="{F217C618-27F5-47D4-B5A2-A56C5D10D175}" destId="{8201E0D4-B64D-4D16-90D6-5DB938743848}" srcOrd="4" destOrd="0" parTransId="{EF95C88E-1B33-448A-83D3-09CB0F1D249C}" sibTransId="{91BE4960-FFAE-4D8E-82FE-DE06B00F4023}"/>
    <dgm:cxn modelId="{0C2AD149-9B3F-4EDB-8509-FAB059A4A93A}" type="presOf" srcId="{B77EE6BD-CDF5-41B9-8758-5A86511191D9}" destId="{4EF5E61D-48A6-46FC-B41C-A1C6EB3B56BF}" srcOrd="0" destOrd="0" presId="urn:microsoft.com/office/officeart/2005/8/layout/hierarchy3"/>
    <dgm:cxn modelId="{CE9D02A8-48AF-43F9-9CD6-FC8E5B777857}" type="presOf" srcId="{EF95C88E-1B33-448A-83D3-09CB0F1D249C}" destId="{B14672F6-D59C-43FC-A1C4-55FA206495E7}" srcOrd="0" destOrd="0" presId="urn:microsoft.com/office/officeart/2005/8/layout/hierarchy3"/>
    <dgm:cxn modelId="{AA92819E-DE37-40B0-B0AC-12E4C151A916}" type="presOf" srcId="{626E71FB-1294-4AE3-AAAB-E749C00C0791}" destId="{04B2AE0C-C39C-4823-B1CD-9DCF0F7D77D5}" srcOrd="0" destOrd="0" presId="urn:microsoft.com/office/officeart/2005/8/layout/hierarchy3"/>
    <dgm:cxn modelId="{1A34B969-5257-4389-904C-1C38011EDB45}" type="presOf" srcId="{5267E4F3-3A55-4037-BAF2-FF26AA8D18BC}" destId="{CA8F9540-794A-4865-8484-9D8BF1311A59}" srcOrd="0" destOrd="0" presId="urn:microsoft.com/office/officeart/2005/8/layout/hierarchy3"/>
    <dgm:cxn modelId="{3E348158-6CA1-4566-A633-4559587FE5D1}" type="presOf" srcId="{F221FEA5-A24E-4AAF-822C-229C242D6FCB}" destId="{101959CB-F96E-41CA-ABC5-2DBD10E188EC}" srcOrd="0" destOrd="0" presId="urn:microsoft.com/office/officeart/2005/8/layout/hierarchy3"/>
    <dgm:cxn modelId="{1701A5E2-C990-480F-BDC2-07B573B7C7EB}" type="presOf" srcId="{A88CF672-BE0E-416B-A3AD-82689648BBC7}" destId="{308E4F2F-DA59-4DA7-9768-B236C678F496}" srcOrd="0" destOrd="0" presId="urn:microsoft.com/office/officeart/2005/8/layout/hierarchy3"/>
    <dgm:cxn modelId="{CDABFA9C-3775-4006-89AA-A0D65A8F5FD9}" type="presOf" srcId="{B17FFB35-E7A0-4B41-8C04-4F580039C105}" destId="{B5EABDD4-9342-43ED-A9E7-948167473B24}" srcOrd="0" destOrd="0" presId="urn:microsoft.com/office/officeart/2005/8/layout/hierarchy3"/>
    <dgm:cxn modelId="{D5C7A26E-F268-4AE2-B5D4-2C239444E898}" type="presOf" srcId="{FC8D782A-9F4A-47C9-ACEA-CFACF48CFC84}" destId="{D41C7874-06C9-4253-ACB1-8AE619933C96}" srcOrd="0" destOrd="0" presId="urn:microsoft.com/office/officeart/2005/8/layout/hierarchy3"/>
    <dgm:cxn modelId="{1BDB263A-46BE-4D97-BD57-578336140887}" type="presOf" srcId="{12814103-14A5-4D2E-88E1-7313AEC24A8D}" destId="{8BC64561-3903-43C9-8D7C-7AB4988ACC04}" srcOrd="0" destOrd="0" presId="urn:microsoft.com/office/officeart/2005/8/layout/hierarchy3"/>
    <dgm:cxn modelId="{EC9B2BA8-A681-4C14-BC2D-4EA6D9464813}" type="presOf" srcId="{0322A941-5FF7-4890-8791-78B038A2F337}" destId="{472934ED-F9E3-4716-B25B-5E9B0D9089C3}" srcOrd="0" destOrd="0" presId="urn:microsoft.com/office/officeart/2005/8/layout/hierarchy3"/>
    <dgm:cxn modelId="{EBAB7744-17FB-4278-B2E2-FF6DEBD8DB42}" srcId="{12814103-14A5-4D2E-88E1-7313AEC24A8D}" destId="{626E71FB-1294-4AE3-AAAB-E749C00C0791}" srcOrd="3" destOrd="0" parTransId="{EE3A121B-A75F-4573-B953-9E3664EA1337}" sibTransId="{F5A80EEB-EE17-40CC-AF68-A25F95050A02}"/>
    <dgm:cxn modelId="{89E2F08A-34C7-4DFD-8FF9-990B0B7B0F5C}" type="presOf" srcId="{E79712FB-B97A-44CD-ABB9-61973B49CFEB}" destId="{DE56A6ED-0755-44C5-98E8-91C08513175F}" srcOrd="0" destOrd="0" presId="urn:microsoft.com/office/officeart/2005/8/layout/hierarchy3"/>
    <dgm:cxn modelId="{C1F69A56-762A-435A-8E9F-53D9EE126CB2}" type="presOf" srcId="{FBBA6B12-421D-4306-8A11-291A427C2E36}" destId="{3EE75BE2-C6E6-48E7-ABBB-8E5CFCEBF4CA}" srcOrd="0" destOrd="0" presId="urn:microsoft.com/office/officeart/2005/8/layout/hierarchy3"/>
    <dgm:cxn modelId="{D004E6A5-B802-4679-9709-9B04E155C17A}" type="presOf" srcId="{6E13CF8C-C58E-47CF-B910-7F97ED1CA593}" destId="{5356444B-D094-4DEA-ADC3-89FCF8F10D4D}" srcOrd="1" destOrd="0" presId="urn:microsoft.com/office/officeart/2005/8/layout/hierarchy3"/>
    <dgm:cxn modelId="{22D32E30-C30A-4EEB-9837-BCD30400D20E}" type="presOf" srcId="{EE3A121B-A75F-4573-B953-9E3664EA1337}" destId="{05E80BED-D3CD-4EAC-BE20-1DA3C4E89E3F}" srcOrd="0" destOrd="0" presId="urn:microsoft.com/office/officeart/2005/8/layout/hierarchy3"/>
    <dgm:cxn modelId="{B7366D3A-3EEA-4A77-A2CE-961FD15D802B}" type="presOf" srcId="{8201E0D4-B64D-4D16-90D6-5DB938743848}" destId="{3059E0C9-771E-499E-A0A2-6C1F0E38A72F}" srcOrd="0" destOrd="0" presId="urn:microsoft.com/office/officeart/2005/8/layout/hierarchy3"/>
    <dgm:cxn modelId="{1742B604-4B48-4AEE-99F4-B47BA2E14346}" srcId="{6E13CF8C-C58E-47CF-B910-7F97ED1CA593}" destId="{FBBA6B12-421D-4306-8A11-291A427C2E36}" srcOrd="5" destOrd="0" parTransId="{5D88E4EA-A88A-4848-A070-5ACC5254511F}" sibTransId="{EEAE27E4-854A-41B0-8212-F864F456BA6B}"/>
    <dgm:cxn modelId="{BBFDAF33-E4C1-4741-991A-89B9FF26A835}" srcId="{3C79D4EB-8814-45D1-8053-D9F468757701}" destId="{12814103-14A5-4D2E-88E1-7313AEC24A8D}" srcOrd="2" destOrd="0" parTransId="{5267623B-7967-4791-B041-73733047529C}" sibTransId="{F6E6AF17-E0C5-467E-A121-AD3AC2563BC4}"/>
    <dgm:cxn modelId="{6540B8B4-7536-4925-9297-3FAF0C2BFFF0}" type="presOf" srcId="{822301BF-A51D-454F-8602-8AD25FB13CD1}" destId="{2D55A6CC-1F8C-4C04-9767-37F6DE7CB059}" srcOrd="0" destOrd="0" presId="urn:microsoft.com/office/officeart/2005/8/layout/hierarchy3"/>
    <dgm:cxn modelId="{DCAD270C-13F6-4C04-AA84-CFEB8962BF8B}" type="presOf" srcId="{8BDFA885-B7ED-473D-B120-EF5A7BCD2EE5}" destId="{6442FB5D-E036-4DB6-999B-78217F700026}" srcOrd="0" destOrd="0" presId="urn:microsoft.com/office/officeart/2005/8/layout/hierarchy3"/>
    <dgm:cxn modelId="{C5DAEEA7-F8FD-40E1-9C1B-A48796CE1A9E}" type="presOf" srcId="{F217C618-27F5-47D4-B5A2-A56C5D10D175}" destId="{B74B44A9-5628-418F-AC9F-D7FA4A7FDADD}" srcOrd="0" destOrd="0" presId="urn:microsoft.com/office/officeart/2005/8/layout/hierarchy3"/>
    <dgm:cxn modelId="{906737F2-3176-4CB6-877C-4FC2EE31E4EB}" type="presOf" srcId="{94A5D358-3E3C-493A-987F-A036678B9BFB}" destId="{BCE306C9-D7A4-4790-AD62-08C66C9B3434}" srcOrd="0" destOrd="0" presId="urn:microsoft.com/office/officeart/2005/8/layout/hierarchy3"/>
    <dgm:cxn modelId="{09012CD2-9794-4217-A86E-48E63D93C5B7}" type="presOf" srcId="{F217C618-27F5-47D4-B5A2-A56C5D10D175}" destId="{72EAC49F-42BB-4FB3-B93A-F3BB6995F1B0}" srcOrd="1" destOrd="0" presId="urn:microsoft.com/office/officeart/2005/8/layout/hierarchy3"/>
    <dgm:cxn modelId="{9667A1F3-375B-40E5-AD3B-CEEFC5B22538}" type="presOf" srcId="{40854329-EAB1-4877-B7F9-68F6FDBC3171}" destId="{56297531-FF7D-4179-B86D-EE97E4CDF8B5}" srcOrd="0" destOrd="0" presId="urn:microsoft.com/office/officeart/2005/8/layout/hierarchy3"/>
    <dgm:cxn modelId="{B846C865-8113-4394-92B4-446A5A1B4B4C}" srcId="{12814103-14A5-4D2E-88E1-7313AEC24A8D}" destId="{14078EFF-6297-4934-A23B-BAA6A70B3935}" srcOrd="1" destOrd="0" parTransId="{EEFB6E7A-3BB3-400F-9FF9-F8136CA2C38E}" sibTransId="{A60E5E2B-95CC-4F0B-9275-9CBAF9A21D78}"/>
    <dgm:cxn modelId="{F5093F91-2388-42A7-82A0-D8B8D48CEA6C}" type="presOf" srcId="{EB5A602A-6CB0-484E-9672-0F9B8E63CE9B}" destId="{6588CE2E-3356-43C4-8DBA-A5F41E7F5AEE}" srcOrd="0" destOrd="0" presId="urn:microsoft.com/office/officeart/2005/8/layout/hierarchy3"/>
    <dgm:cxn modelId="{42D170B5-DA1A-4D63-8B2D-03B698F6F3B1}" srcId="{6E13CF8C-C58E-47CF-B910-7F97ED1CA593}" destId="{EB5A602A-6CB0-484E-9672-0F9B8E63CE9B}" srcOrd="2" destOrd="0" parTransId="{8BDFA885-B7ED-473D-B120-EF5A7BCD2EE5}" sibTransId="{66B00F3A-77DF-440D-AA2F-DD95815FB756}"/>
    <dgm:cxn modelId="{CA1F8ACC-1E92-451F-955D-D89CC357A267}" srcId="{6E13CF8C-C58E-47CF-B910-7F97ED1CA593}" destId="{FC8D782A-9F4A-47C9-ACEA-CFACF48CFC84}" srcOrd="1" destOrd="0" parTransId="{A88CF672-BE0E-416B-A3AD-82689648BBC7}" sibTransId="{00C6E22A-B9FE-4B82-B9C2-AEF5C8AA7C83}"/>
    <dgm:cxn modelId="{74CD6EAA-F4A6-4513-93C1-C0C07FD8ABEE}" type="presOf" srcId="{61D6DDC2-1F83-4766-9695-85DA153A34B9}" destId="{D8E59C55-0BA2-4263-800F-352FA23BAD14}" srcOrd="0" destOrd="0" presId="urn:microsoft.com/office/officeart/2005/8/layout/hierarchy3"/>
    <dgm:cxn modelId="{7E2B57CF-2544-4E7C-8D20-6DC5C1ED7EB8}" srcId="{F217C618-27F5-47D4-B5A2-A56C5D10D175}" destId="{61AE1AFA-9C31-413C-948F-88C17D580AB1}" srcOrd="1" destOrd="0" parTransId="{5267E4F3-3A55-4037-BAF2-FF26AA8D18BC}" sibTransId="{8DA0B2F3-09BE-4EC8-A2CB-D5DB903522F9}"/>
    <dgm:cxn modelId="{451B7760-84E6-43A1-BFE5-79B4549F35B0}" srcId="{F217C618-27F5-47D4-B5A2-A56C5D10D175}" destId="{822301BF-A51D-454F-8602-8AD25FB13CD1}" srcOrd="0" destOrd="0" parTransId="{B77EE6BD-CDF5-41B9-8758-5A86511191D9}" sibTransId="{3FE3C45C-71C9-444D-A929-62633A1833D3}"/>
    <dgm:cxn modelId="{CC99A102-D5A3-46C2-B824-B19C2B14A010}" srcId="{3C79D4EB-8814-45D1-8053-D9F468757701}" destId="{F217C618-27F5-47D4-B5A2-A56C5D10D175}" srcOrd="1" destOrd="0" parTransId="{BFD6BDD3-1310-4CE6-8B22-7D48438948EB}" sibTransId="{A7A0FC30-39B9-48CA-811B-55D0950CE89C}"/>
    <dgm:cxn modelId="{5CB42AB1-A23C-416E-A1FA-169624ED8A28}" srcId="{6E13CF8C-C58E-47CF-B910-7F97ED1CA593}" destId="{D7440610-15F7-414F-886A-2DAB4198FAD1}" srcOrd="3" destOrd="0" parTransId="{79B4A472-51D5-4D79-B22E-90B1F172798A}" sibTransId="{816589FC-0A5A-466E-BEE3-E2EA63DF89A5}"/>
    <dgm:cxn modelId="{F05946A5-CEDF-4937-B6D8-709EDC68627E}" srcId="{12814103-14A5-4D2E-88E1-7313AEC24A8D}" destId="{92F7644A-5D3F-4E63-BCDD-09FC03AC33B3}" srcOrd="0" destOrd="0" parTransId="{B17FFB35-E7A0-4B41-8C04-4F580039C105}" sibTransId="{DA52874D-7E19-43EC-8D30-8409B0C65E07}"/>
    <dgm:cxn modelId="{B072C70C-D4A5-48E9-948E-2724AEDA8064}" srcId="{6E13CF8C-C58E-47CF-B910-7F97ED1CA593}" destId="{F8BA38B7-538C-438B-83A8-D173891D3C7E}" srcOrd="0" destOrd="0" parTransId="{0322A941-5FF7-4890-8791-78B038A2F337}" sibTransId="{192CFD15-57FD-4791-9ADB-1B93C1DC2F1F}"/>
    <dgm:cxn modelId="{44E4C0F8-A9B4-482C-B5AE-5D58C3AAEE4E}" type="presOf" srcId="{570075C4-4B3B-490B-89A0-75E765F703EB}" destId="{7CB9D6C1-E4B1-49B8-A79A-E24E3676C687}" srcOrd="0" destOrd="0" presId="urn:microsoft.com/office/officeart/2005/8/layout/hierarchy3"/>
    <dgm:cxn modelId="{66AEBDB1-D866-45FB-B965-FD0BD277A5F2}" srcId="{3C79D4EB-8814-45D1-8053-D9F468757701}" destId="{6E13CF8C-C58E-47CF-B910-7F97ED1CA593}" srcOrd="0" destOrd="0" parTransId="{F767AC0E-17AC-43CB-B706-2151ACCA27B5}" sibTransId="{D6D5DBE7-8EFB-4046-8443-BD355F9BD3DE}"/>
    <dgm:cxn modelId="{5688061C-0687-4226-9AAB-78FCEC728A1F}" type="presOf" srcId="{5F31900F-5FB6-4C07-8D98-2126C08E7BF6}" destId="{D25FC207-6F62-4D51-AAFF-743279A3A44E}" srcOrd="0" destOrd="0" presId="urn:microsoft.com/office/officeart/2005/8/layout/hierarchy3"/>
    <dgm:cxn modelId="{BB76A377-B436-4DEC-B1ED-59E199D34FDC}" type="presOf" srcId="{D7440610-15F7-414F-886A-2DAB4198FAD1}" destId="{592D133B-F3C5-4F16-A3DC-9148E32BD2F9}" srcOrd="0" destOrd="0" presId="urn:microsoft.com/office/officeart/2005/8/layout/hierarchy3"/>
    <dgm:cxn modelId="{0691A154-F3B2-4C75-93F1-101D1866E5A7}" type="presOf" srcId="{3C79D4EB-8814-45D1-8053-D9F468757701}" destId="{792D1001-58C3-44F4-8600-C4B7C86D8C07}" srcOrd="0" destOrd="0" presId="urn:microsoft.com/office/officeart/2005/8/layout/hierarchy3"/>
    <dgm:cxn modelId="{3B813DF1-BB64-4B0C-902A-8D4FC0FE6B82}" srcId="{12814103-14A5-4D2E-88E1-7313AEC24A8D}" destId="{40854329-EAB1-4877-B7F9-68F6FDBC3171}" srcOrd="2" destOrd="0" parTransId="{F2CD77AE-7F06-474D-A2C0-95FAE09D5B72}" sibTransId="{4664F88E-A4AB-4A62-8DD6-68613BFE6440}"/>
    <dgm:cxn modelId="{1BB8FF49-B4AF-446F-A84B-CF680970E7A0}" type="presOf" srcId="{F2CD77AE-7F06-474D-A2C0-95FAE09D5B72}" destId="{36E57217-871E-4428-9361-646D7C36E25F}" srcOrd="0" destOrd="0" presId="urn:microsoft.com/office/officeart/2005/8/layout/hierarchy3"/>
    <dgm:cxn modelId="{EA929D32-585B-48A8-B38B-8A4790CE40D3}" srcId="{F217C618-27F5-47D4-B5A2-A56C5D10D175}" destId="{5F31900F-5FB6-4C07-8D98-2126C08E7BF6}" srcOrd="3" destOrd="0" parTransId="{F221FEA5-A24E-4AAF-822C-229C242D6FCB}" sibTransId="{3AC73424-9730-4A01-AE28-E5615EC87A93}"/>
    <dgm:cxn modelId="{88A05259-FE51-4D53-A32C-D98096610A88}" type="presOf" srcId="{F8BA38B7-538C-438B-83A8-D173891D3C7E}" destId="{FD063739-5389-4826-84A9-D2CD9DA988C3}" srcOrd="0" destOrd="0" presId="urn:microsoft.com/office/officeart/2005/8/layout/hierarchy3"/>
    <dgm:cxn modelId="{ED1E0F44-07D1-477B-B960-BDCD09859ACC}" srcId="{6E13CF8C-C58E-47CF-B910-7F97ED1CA593}" destId="{61D6DDC2-1F83-4766-9695-85DA153A34B9}" srcOrd="4" destOrd="0" parTransId="{570075C4-4B3B-490B-89A0-75E765F703EB}" sibTransId="{25A53928-25BE-47E0-9953-71F330BA1AA6}"/>
    <dgm:cxn modelId="{AB3DF7E4-8F5F-4E44-BE5D-03C5A280671C}" type="presOf" srcId="{EEFB6E7A-3BB3-400F-9FF9-F8136CA2C38E}" destId="{2F0A9B67-2ADA-47CF-A64D-F406B3009577}" srcOrd="0" destOrd="0" presId="urn:microsoft.com/office/officeart/2005/8/layout/hierarchy3"/>
    <dgm:cxn modelId="{EAE8B09B-1767-4332-BAA2-62BEAA8F4A02}" type="presOf" srcId="{044B6318-7F33-48DF-9C27-66618D373DD5}" destId="{8C1E47FF-D25C-4196-8199-FDB2D0FB33BB}" srcOrd="0" destOrd="0" presId="urn:microsoft.com/office/officeart/2005/8/layout/hierarchy3"/>
    <dgm:cxn modelId="{97BDC833-375A-48BF-9A96-DB0913CFDD80}" type="presOf" srcId="{92F7644A-5D3F-4E63-BCDD-09FC03AC33B3}" destId="{E54E4F96-CA3A-4F40-A45A-EF6AA44EFE32}" srcOrd="0" destOrd="0" presId="urn:microsoft.com/office/officeart/2005/8/layout/hierarchy3"/>
    <dgm:cxn modelId="{3AF247FF-A7B0-46FB-BA64-2BCE7184E306}" type="presOf" srcId="{7395F0AA-E4AD-4BBC-87FB-A5657679EA3D}" destId="{7EA3746F-9382-4CFB-99D5-2E853BC1F4A6}" srcOrd="0" destOrd="0" presId="urn:microsoft.com/office/officeart/2005/8/layout/hierarchy3"/>
    <dgm:cxn modelId="{A00BE929-11F8-482B-8BA6-2A248DB00C95}" type="presOf" srcId="{5D88E4EA-A88A-4848-A070-5ACC5254511F}" destId="{8628BF87-E8AD-492D-9DF3-F2B11DE2D4F8}" srcOrd="0" destOrd="0" presId="urn:microsoft.com/office/officeart/2005/8/layout/hierarchy3"/>
    <dgm:cxn modelId="{DA326EF6-DE88-4B0B-AD19-9BC6FC078274}" type="presOf" srcId="{12814103-14A5-4D2E-88E1-7313AEC24A8D}" destId="{0AE169CC-2557-4083-9EE0-72AA50D5F8C5}" srcOrd="1" destOrd="0" presId="urn:microsoft.com/office/officeart/2005/8/layout/hierarchy3"/>
    <dgm:cxn modelId="{71703D8B-59F1-4BAF-9B59-92F60D5DC439}" type="presOf" srcId="{79B4A472-51D5-4D79-B22E-90B1F172798A}" destId="{D3AEE726-855B-41FC-B28A-EB2B0B739DE3}" srcOrd="0" destOrd="0" presId="urn:microsoft.com/office/officeart/2005/8/layout/hierarchy3"/>
    <dgm:cxn modelId="{78E26291-465C-4B11-8329-C56C31694D95}" type="presOf" srcId="{14078EFF-6297-4934-A23B-BAA6A70B3935}" destId="{4ADDF2C2-EED4-4616-9A6C-C0945E1F8CD3}" srcOrd="0" destOrd="0" presId="urn:microsoft.com/office/officeart/2005/8/layout/hierarchy3"/>
    <dgm:cxn modelId="{1C460690-0CF4-4EA0-8AC5-A2E33C483E69}" srcId="{F217C618-27F5-47D4-B5A2-A56C5D10D175}" destId="{E79712FB-B97A-44CD-ABB9-61973B49CFEB}" srcOrd="5" destOrd="0" parTransId="{044B6318-7F33-48DF-9C27-66618D373DD5}" sibTransId="{DFE22E12-979C-48A8-BAAB-967D8B0587E2}"/>
    <dgm:cxn modelId="{8C262BB5-8DA9-427C-8F77-CBA8B166214B}" type="presParOf" srcId="{792D1001-58C3-44F4-8600-C4B7C86D8C07}" destId="{F9ECF784-0AE0-42A4-AF49-C38224EE5E61}" srcOrd="0" destOrd="0" presId="urn:microsoft.com/office/officeart/2005/8/layout/hierarchy3"/>
    <dgm:cxn modelId="{A64B9309-25E2-4E27-BDB3-D41CE0BCD0FE}" type="presParOf" srcId="{F9ECF784-0AE0-42A4-AF49-C38224EE5E61}" destId="{31CF6376-E04E-42E4-A420-00E94789B298}" srcOrd="0" destOrd="0" presId="urn:microsoft.com/office/officeart/2005/8/layout/hierarchy3"/>
    <dgm:cxn modelId="{BE4E284C-D445-4788-91AF-F9A447923F4C}" type="presParOf" srcId="{31CF6376-E04E-42E4-A420-00E94789B298}" destId="{81A77082-7B40-4742-8BE2-225FFD3E03FE}" srcOrd="0" destOrd="0" presId="urn:microsoft.com/office/officeart/2005/8/layout/hierarchy3"/>
    <dgm:cxn modelId="{1CE017CA-A89B-4989-8219-3A3FC615CBB6}" type="presParOf" srcId="{31CF6376-E04E-42E4-A420-00E94789B298}" destId="{5356444B-D094-4DEA-ADC3-89FCF8F10D4D}" srcOrd="1" destOrd="0" presId="urn:microsoft.com/office/officeart/2005/8/layout/hierarchy3"/>
    <dgm:cxn modelId="{0952EDF6-3876-4F43-A01B-8F8D939804EA}" type="presParOf" srcId="{F9ECF784-0AE0-42A4-AF49-C38224EE5E61}" destId="{C5AFF6BF-B396-4B36-AC10-6B1969E1FB6A}" srcOrd="1" destOrd="0" presId="urn:microsoft.com/office/officeart/2005/8/layout/hierarchy3"/>
    <dgm:cxn modelId="{2F0BAD6F-FC44-4CEB-9ECE-2DDB0E8EC231}" type="presParOf" srcId="{C5AFF6BF-B396-4B36-AC10-6B1969E1FB6A}" destId="{472934ED-F9E3-4716-B25B-5E9B0D9089C3}" srcOrd="0" destOrd="0" presId="urn:microsoft.com/office/officeart/2005/8/layout/hierarchy3"/>
    <dgm:cxn modelId="{7971689A-5C04-457A-B683-AE6D46C4CD27}" type="presParOf" srcId="{C5AFF6BF-B396-4B36-AC10-6B1969E1FB6A}" destId="{FD063739-5389-4826-84A9-D2CD9DA988C3}" srcOrd="1" destOrd="0" presId="urn:microsoft.com/office/officeart/2005/8/layout/hierarchy3"/>
    <dgm:cxn modelId="{2D737727-5004-4390-9BBE-70FCEEA42415}" type="presParOf" srcId="{C5AFF6BF-B396-4B36-AC10-6B1969E1FB6A}" destId="{308E4F2F-DA59-4DA7-9768-B236C678F496}" srcOrd="2" destOrd="0" presId="urn:microsoft.com/office/officeart/2005/8/layout/hierarchy3"/>
    <dgm:cxn modelId="{3AA06A56-221F-4713-9B53-BF6C5ABC8AD9}" type="presParOf" srcId="{C5AFF6BF-B396-4B36-AC10-6B1969E1FB6A}" destId="{D41C7874-06C9-4253-ACB1-8AE619933C96}" srcOrd="3" destOrd="0" presId="urn:microsoft.com/office/officeart/2005/8/layout/hierarchy3"/>
    <dgm:cxn modelId="{EF3FC57B-9930-405F-BFCA-ECD44FADADAA}" type="presParOf" srcId="{C5AFF6BF-B396-4B36-AC10-6B1969E1FB6A}" destId="{6442FB5D-E036-4DB6-999B-78217F700026}" srcOrd="4" destOrd="0" presId="urn:microsoft.com/office/officeart/2005/8/layout/hierarchy3"/>
    <dgm:cxn modelId="{894081E6-F30B-49CD-880E-007CBCB25FC0}" type="presParOf" srcId="{C5AFF6BF-B396-4B36-AC10-6B1969E1FB6A}" destId="{6588CE2E-3356-43C4-8DBA-A5F41E7F5AEE}" srcOrd="5" destOrd="0" presId="urn:microsoft.com/office/officeart/2005/8/layout/hierarchy3"/>
    <dgm:cxn modelId="{C88620F6-A93A-408D-BB21-3B661C6288A8}" type="presParOf" srcId="{C5AFF6BF-B396-4B36-AC10-6B1969E1FB6A}" destId="{D3AEE726-855B-41FC-B28A-EB2B0B739DE3}" srcOrd="6" destOrd="0" presId="urn:microsoft.com/office/officeart/2005/8/layout/hierarchy3"/>
    <dgm:cxn modelId="{FDD89C76-3EF8-47E6-AD07-2D7DA1DECFEF}" type="presParOf" srcId="{C5AFF6BF-B396-4B36-AC10-6B1969E1FB6A}" destId="{592D133B-F3C5-4F16-A3DC-9148E32BD2F9}" srcOrd="7" destOrd="0" presId="urn:microsoft.com/office/officeart/2005/8/layout/hierarchy3"/>
    <dgm:cxn modelId="{A4AF3307-5545-4F32-BD8A-EB572094183D}" type="presParOf" srcId="{C5AFF6BF-B396-4B36-AC10-6B1969E1FB6A}" destId="{7CB9D6C1-E4B1-49B8-A79A-E24E3676C687}" srcOrd="8" destOrd="0" presId="urn:microsoft.com/office/officeart/2005/8/layout/hierarchy3"/>
    <dgm:cxn modelId="{4548D328-B350-4A5D-872B-CA67F2D1F1FE}" type="presParOf" srcId="{C5AFF6BF-B396-4B36-AC10-6B1969E1FB6A}" destId="{D8E59C55-0BA2-4263-800F-352FA23BAD14}" srcOrd="9" destOrd="0" presId="urn:microsoft.com/office/officeart/2005/8/layout/hierarchy3"/>
    <dgm:cxn modelId="{69E6CFF1-DB1C-4016-98BE-38F18301E591}" type="presParOf" srcId="{C5AFF6BF-B396-4B36-AC10-6B1969E1FB6A}" destId="{8628BF87-E8AD-492D-9DF3-F2B11DE2D4F8}" srcOrd="10" destOrd="0" presId="urn:microsoft.com/office/officeart/2005/8/layout/hierarchy3"/>
    <dgm:cxn modelId="{5121A6CD-D83F-45A9-8C5B-34582234D393}" type="presParOf" srcId="{C5AFF6BF-B396-4B36-AC10-6B1969E1FB6A}" destId="{3EE75BE2-C6E6-48E7-ABBB-8E5CFCEBF4CA}" srcOrd="11" destOrd="0" presId="urn:microsoft.com/office/officeart/2005/8/layout/hierarchy3"/>
    <dgm:cxn modelId="{C9EF5CC4-71B8-4956-BEA9-0A8BF778529C}" type="presParOf" srcId="{792D1001-58C3-44F4-8600-C4B7C86D8C07}" destId="{A529B08E-E740-4E04-83F8-47E9204FCFD3}" srcOrd="1" destOrd="0" presId="urn:microsoft.com/office/officeart/2005/8/layout/hierarchy3"/>
    <dgm:cxn modelId="{AB2A729C-9053-4936-92BD-DB5A2AE7A789}" type="presParOf" srcId="{A529B08E-E740-4E04-83F8-47E9204FCFD3}" destId="{38B611A3-9455-4539-94F5-AD124DD532C8}" srcOrd="0" destOrd="0" presId="urn:microsoft.com/office/officeart/2005/8/layout/hierarchy3"/>
    <dgm:cxn modelId="{44E8D050-F64A-40FE-9AFE-382D26ADA473}" type="presParOf" srcId="{38B611A3-9455-4539-94F5-AD124DD532C8}" destId="{B74B44A9-5628-418F-AC9F-D7FA4A7FDADD}" srcOrd="0" destOrd="0" presId="urn:microsoft.com/office/officeart/2005/8/layout/hierarchy3"/>
    <dgm:cxn modelId="{9DACCC3A-7F7E-419D-8E83-BA980DBA5688}" type="presParOf" srcId="{38B611A3-9455-4539-94F5-AD124DD532C8}" destId="{72EAC49F-42BB-4FB3-B93A-F3BB6995F1B0}" srcOrd="1" destOrd="0" presId="urn:microsoft.com/office/officeart/2005/8/layout/hierarchy3"/>
    <dgm:cxn modelId="{570ED464-41C7-4B29-BBFB-C7469A4C114B}" type="presParOf" srcId="{A529B08E-E740-4E04-83F8-47E9204FCFD3}" destId="{B44776AA-5E25-4095-A20B-79C25BBD6906}" srcOrd="1" destOrd="0" presId="urn:microsoft.com/office/officeart/2005/8/layout/hierarchy3"/>
    <dgm:cxn modelId="{EC718E6B-1198-422B-B78D-942A969E16F3}" type="presParOf" srcId="{B44776AA-5E25-4095-A20B-79C25BBD6906}" destId="{4EF5E61D-48A6-46FC-B41C-A1C6EB3B56BF}" srcOrd="0" destOrd="0" presId="urn:microsoft.com/office/officeart/2005/8/layout/hierarchy3"/>
    <dgm:cxn modelId="{E4693D60-D618-4A09-AFF7-BEE7A225A206}" type="presParOf" srcId="{B44776AA-5E25-4095-A20B-79C25BBD6906}" destId="{2D55A6CC-1F8C-4C04-9767-37F6DE7CB059}" srcOrd="1" destOrd="0" presId="urn:microsoft.com/office/officeart/2005/8/layout/hierarchy3"/>
    <dgm:cxn modelId="{5F3307E9-F62B-4D5F-B8F5-C1EEDA6AFDD2}" type="presParOf" srcId="{B44776AA-5E25-4095-A20B-79C25BBD6906}" destId="{CA8F9540-794A-4865-8484-9D8BF1311A59}" srcOrd="2" destOrd="0" presId="urn:microsoft.com/office/officeart/2005/8/layout/hierarchy3"/>
    <dgm:cxn modelId="{EF529B94-3BDA-4362-BCCF-97056D4E2DA4}" type="presParOf" srcId="{B44776AA-5E25-4095-A20B-79C25BBD6906}" destId="{967D39B5-D805-46F3-95DE-E9552C74BA9D}" srcOrd="3" destOrd="0" presId="urn:microsoft.com/office/officeart/2005/8/layout/hierarchy3"/>
    <dgm:cxn modelId="{0907BDC3-56E7-4742-9416-71D6E48F63C0}" type="presParOf" srcId="{B44776AA-5E25-4095-A20B-79C25BBD6906}" destId="{7EA3746F-9382-4CFB-99D5-2E853BC1F4A6}" srcOrd="4" destOrd="0" presId="urn:microsoft.com/office/officeart/2005/8/layout/hierarchy3"/>
    <dgm:cxn modelId="{A67ADB85-D4A1-480A-AA39-20BC1E347025}" type="presParOf" srcId="{B44776AA-5E25-4095-A20B-79C25BBD6906}" destId="{BCE306C9-D7A4-4790-AD62-08C66C9B3434}" srcOrd="5" destOrd="0" presId="urn:microsoft.com/office/officeart/2005/8/layout/hierarchy3"/>
    <dgm:cxn modelId="{F88A512B-01A8-40C6-AEBE-8D9945CADDE1}" type="presParOf" srcId="{B44776AA-5E25-4095-A20B-79C25BBD6906}" destId="{101959CB-F96E-41CA-ABC5-2DBD10E188EC}" srcOrd="6" destOrd="0" presId="urn:microsoft.com/office/officeart/2005/8/layout/hierarchy3"/>
    <dgm:cxn modelId="{9A49DFCE-8CC7-44EB-8A0B-C96F086E51D8}" type="presParOf" srcId="{B44776AA-5E25-4095-A20B-79C25BBD6906}" destId="{D25FC207-6F62-4D51-AAFF-743279A3A44E}" srcOrd="7" destOrd="0" presId="urn:microsoft.com/office/officeart/2005/8/layout/hierarchy3"/>
    <dgm:cxn modelId="{2596B419-B7EB-4701-B950-5DEBE1F1D1AC}" type="presParOf" srcId="{B44776AA-5E25-4095-A20B-79C25BBD6906}" destId="{B14672F6-D59C-43FC-A1C4-55FA206495E7}" srcOrd="8" destOrd="0" presId="urn:microsoft.com/office/officeart/2005/8/layout/hierarchy3"/>
    <dgm:cxn modelId="{3303D013-C278-4AAF-A85E-3F14DC5A440B}" type="presParOf" srcId="{B44776AA-5E25-4095-A20B-79C25BBD6906}" destId="{3059E0C9-771E-499E-A0A2-6C1F0E38A72F}" srcOrd="9" destOrd="0" presId="urn:microsoft.com/office/officeart/2005/8/layout/hierarchy3"/>
    <dgm:cxn modelId="{F535FC2F-DC94-4FB9-81BC-581CE80D1993}" type="presParOf" srcId="{B44776AA-5E25-4095-A20B-79C25BBD6906}" destId="{8C1E47FF-D25C-4196-8199-FDB2D0FB33BB}" srcOrd="10" destOrd="0" presId="urn:microsoft.com/office/officeart/2005/8/layout/hierarchy3"/>
    <dgm:cxn modelId="{42454B5C-50EC-48F0-BF8A-BA4FC668E265}" type="presParOf" srcId="{B44776AA-5E25-4095-A20B-79C25BBD6906}" destId="{DE56A6ED-0755-44C5-98E8-91C08513175F}" srcOrd="11" destOrd="0" presId="urn:microsoft.com/office/officeart/2005/8/layout/hierarchy3"/>
    <dgm:cxn modelId="{D00E5AA2-CE3A-4D3E-830D-CD6860D43EE6}" type="presParOf" srcId="{792D1001-58C3-44F4-8600-C4B7C86D8C07}" destId="{D72FD96F-6341-4C3E-9A57-6F298639E49B}" srcOrd="2" destOrd="0" presId="urn:microsoft.com/office/officeart/2005/8/layout/hierarchy3"/>
    <dgm:cxn modelId="{0E606AA0-FF3D-4D5F-9545-6302257B2616}" type="presParOf" srcId="{D72FD96F-6341-4C3E-9A57-6F298639E49B}" destId="{DA5A60C2-7D43-44C6-838C-73F8FCFEC7D5}" srcOrd="0" destOrd="0" presId="urn:microsoft.com/office/officeart/2005/8/layout/hierarchy3"/>
    <dgm:cxn modelId="{241C89A3-BEB9-48EB-A057-B14B70D7A20C}" type="presParOf" srcId="{DA5A60C2-7D43-44C6-838C-73F8FCFEC7D5}" destId="{8BC64561-3903-43C9-8D7C-7AB4988ACC04}" srcOrd="0" destOrd="0" presId="urn:microsoft.com/office/officeart/2005/8/layout/hierarchy3"/>
    <dgm:cxn modelId="{C1800320-B265-4F8B-874F-9083EF3A0441}" type="presParOf" srcId="{DA5A60C2-7D43-44C6-838C-73F8FCFEC7D5}" destId="{0AE169CC-2557-4083-9EE0-72AA50D5F8C5}" srcOrd="1" destOrd="0" presId="urn:microsoft.com/office/officeart/2005/8/layout/hierarchy3"/>
    <dgm:cxn modelId="{09FED527-C280-4D76-A92C-E10B60E65628}" type="presParOf" srcId="{D72FD96F-6341-4C3E-9A57-6F298639E49B}" destId="{873A5099-7D9C-4A4E-A3C4-A7A38E6F514F}" srcOrd="1" destOrd="0" presId="urn:microsoft.com/office/officeart/2005/8/layout/hierarchy3"/>
    <dgm:cxn modelId="{92FC8F2F-4477-44F6-8F7B-331A49F141EA}" type="presParOf" srcId="{873A5099-7D9C-4A4E-A3C4-A7A38E6F514F}" destId="{B5EABDD4-9342-43ED-A9E7-948167473B24}" srcOrd="0" destOrd="0" presId="urn:microsoft.com/office/officeart/2005/8/layout/hierarchy3"/>
    <dgm:cxn modelId="{D5B3362C-1708-4DDD-8A97-DFCDB0174072}" type="presParOf" srcId="{873A5099-7D9C-4A4E-A3C4-A7A38E6F514F}" destId="{E54E4F96-CA3A-4F40-A45A-EF6AA44EFE32}" srcOrd="1" destOrd="0" presId="urn:microsoft.com/office/officeart/2005/8/layout/hierarchy3"/>
    <dgm:cxn modelId="{CFC32203-C01E-4BD0-9BBA-9B54A80E481E}" type="presParOf" srcId="{873A5099-7D9C-4A4E-A3C4-A7A38E6F514F}" destId="{2F0A9B67-2ADA-47CF-A64D-F406B3009577}" srcOrd="2" destOrd="0" presId="urn:microsoft.com/office/officeart/2005/8/layout/hierarchy3"/>
    <dgm:cxn modelId="{46793036-FEFE-437F-B48F-987940283DB6}" type="presParOf" srcId="{873A5099-7D9C-4A4E-A3C4-A7A38E6F514F}" destId="{4ADDF2C2-EED4-4616-9A6C-C0945E1F8CD3}" srcOrd="3" destOrd="0" presId="urn:microsoft.com/office/officeart/2005/8/layout/hierarchy3"/>
    <dgm:cxn modelId="{9271FF46-8307-4C18-B130-A6A61BAF6B0F}" type="presParOf" srcId="{873A5099-7D9C-4A4E-A3C4-A7A38E6F514F}" destId="{36E57217-871E-4428-9361-646D7C36E25F}" srcOrd="4" destOrd="0" presId="urn:microsoft.com/office/officeart/2005/8/layout/hierarchy3"/>
    <dgm:cxn modelId="{656601A5-60E1-4593-BD87-70DAEA21C54E}" type="presParOf" srcId="{873A5099-7D9C-4A4E-A3C4-A7A38E6F514F}" destId="{56297531-FF7D-4179-B86D-EE97E4CDF8B5}" srcOrd="5" destOrd="0" presId="urn:microsoft.com/office/officeart/2005/8/layout/hierarchy3"/>
    <dgm:cxn modelId="{0C9B475B-60B0-49A5-9679-79BC5F16D3EE}" type="presParOf" srcId="{873A5099-7D9C-4A4E-A3C4-A7A38E6F514F}" destId="{05E80BED-D3CD-4EAC-BE20-1DA3C4E89E3F}" srcOrd="6" destOrd="0" presId="urn:microsoft.com/office/officeart/2005/8/layout/hierarchy3"/>
    <dgm:cxn modelId="{FFAEA24E-D215-49E1-A428-ECD8A8602F77}" type="presParOf" srcId="{873A5099-7D9C-4A4E-A3C4-A7A38E6F514F}" destId="{04B2AE0C-C39C-4823-B1CD-9DCF0F7D77D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EFFF71-E97B-4306-8742-6BE75B9AB5BD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47F3FB5-4E77-4C47-B4ED-4DFEF444D031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документов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6A7B6-C6B7-4F61-A177-6EB33CDD2DA7}" type="parTrans" cxnId="{7A62452F-3DE2-4D4C-A94C-85F729A2851F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9D4F91-0B94-47A3-8D63-F104F7C820DE}" type="sibTrans" cxnId="{7A62452F-3DE2-4D4C-A94C-85F729A2851F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C4427C-DBCA-40C8-ADEF-AC72DC17EDE2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Консультация </a:t>
          </a:r>
          <a:b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ученого секретаря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53EE01-0D25-4083-BEEA-1F198BAB8FF9}" type="parTrans" cxnId="{B7F26B06-4A46-4C41-AB9A-CB002F27CD59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E967CE-7540-4BFE-9AFC-F304E91F1983}" type="sibTrans" cxnId="{B7F26B06-4A46-4C41-AB9A-CB002F27CD59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74424B-0A80-4048-BA16-D2BFE879BC98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открытой лекции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03819D-CE78-45BF-A3BD-3ACCD5C4B229}" type="parTrans" cxnId="{14E7B82F-2E6D-481F-8646-FE07B96E19F7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CDA07B-5FD7-4020-A7B2-CB35E617CE78}" type="sibTrans" cxnId="{14E7B82F-2E6D-481F-8646-FE07B96E19F7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B73A1E-99DE-47A9-B2D9-CD52E931F1A9}">
      <dgm:prSet phldrT="[Текст]" custT="1"/>
      <dgm:spPr/>
      <dgm:t>
        <a:bodyPr/>
        <a:lstStyle/>
        <a:p>
          <a:r>
            <a:rPr lang="ru-RU" sz="1600" b="0" u="sng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Заседание кафедры </a:t>
          </a:r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(подготовка ходатайства, протокола, выписки , заключения)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D03320-DD2C-4A10-9FA8-3F720F45289B}" type="parTrans" cxnId="{F3477141-6C30-44D7-BD16-737B6A2B07C6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FF8B04-24D1-46E3-B9DF-DA83F1A5CD01}" type="sibTrans" cxnId="{F3477141-6C30-44D7-BD16-737B6A2B07C6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DB035F-C8C7-483A-B162-12F497E4571D}">
      <dgm:prSet phldrT="[Текст]" custT="1"/>
      <dgm:spPr/>
      <dgm:t>
        <a:bodyPr/>
        <a:lstStyle/>
        <a:p>
          <a:r>
            <a:rPr lang="ru-RU" sz="1600" b="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документов в УМК </a:t>
          </a:r>
        </a:p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(подготовка заключения УМК)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4BE56A-C492-45EA-ABC9-38E278968096}" type="parTrans" cxnId="{DED78462-EE8F-49D5-8EC6-F6D2E76E1038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D29F8D-1849-4936-BEF3-064DCA6DD68E}" type="sibTrans" cxnId="{DED78462-EE8F-49D5-8EC6-F6D2E76E1038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144070-DBD6-4C68-A7B3-39CD43FC870A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документов для Аттестационного дела в отделе кадров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AD05C1-C4BD-4663-A904-6B01BCA07B9D}" type="parTrans" cxnId="{16B4B19F-93D8-4EAF-BB89-DA5EAE15570E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F30D1-3DB0-4BA3-8E1B-C85648A28784}" type="sibTrans" cxnId="{16B4B19F-93D8-4EAF-BB89-DA5EAE15570E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D70910-6B14-4707-B951-0F76C31A143D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справки о педагогической работе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72C86-68BB-4121-941F-6FAE85FBF5D4}" type="parTrans" cxnId="{BCC74765-A26D-4C28-8012-B1DC32F9FC0F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D8895C-5BB6-4D7C-9381-85FE3FF474F6}" type="sibTrans" cxnId="{BCC74765-A26D-4C28-8012-B1DC32F9FC0F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13F3C8-E975-4614-A3CF-CD808F93DF58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аттестационного дела на заседании ученого совета факультета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5A965E-8894-4F78-AB43-B2E9014978F0}" type="parTrans" cxnId="{75C6664C-2BD0-47A9-BFE3-8D46D0147A5F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292561-C1CA-41E4-BD20-A1DB3F18E528}" type="sibTrans" cxnId="{75C6664C-2BD0-47A9-BFE3-8D46D0147A5F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C36095-6AE0-434A-B96E-AAF18DA6CDA9}">
      <dgm:prSet phldrT="[Текст]"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Предоставление пакета документов для рассмотрения на заседании Ученого совета 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EEA1CB-B94F-4B33-9C53-8D3751DEB227}" type="parTrans" cxnId="{18F081BB-80C5-438B-8FDC-8EFC82236C10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D43118-510A-4950-BFAF-F3C2C73EE623}" type="sibTrans" cxnId="{18F081BB-80C5-438B-8FDC-8EFC82236C10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56E11-1F7E-44B8-B213-56002606C8EA}">
      <dgm:prSet custT="1"/>
      <dgm:spPr/>
      <dgm:t>
        <a:bodyPr/>
        <a:lstStyle/>
        <a:p>
          <a:r>
            <a:rPr lang="ru-RU" sz="1600" b="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Заседание комиссии Ученого совета университета </a:t>
          </a:r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(тайное голосование)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7F8D00-3441-4A57-9003-616A6A527AA4}" type="parTrans" cxnId="{EDBC83BD-9652-4727-9C5F-48335B6F822D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39E9E6-21C6-44D7-BEF2-C9AE5AE02E1D}" type="sibTrans" cxnId="{EDBC83BD-9652-4727-9C5F-48335B6F822D}">
      <dgm:prSet custT="1"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D857EC-37E8-4395-ACB1-1A2942CE2022}">
      <dgm:prSet custT="1"/>
      <dgm:spPr/>
      <dgm:t>
        <a:bodyPr/>
        <a:lstStyle/>
        <a:p>
          <a:r>
            <a:rPr lang="ru-RU" sz="16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ученый секретарь в 14-дневный срок после заседания направляет аттестационное дело в Минобрнауки России, уведомив об этом соискателя</a:t>
          </a:r>
          <a:endParaRPr lang="ru-RU" sz="1600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5D429-4EE7-4775-84E4-42A7141505DF}" type="parTrans" cxnId="{4E0C0229-5AC5-4567-81DB-740FDA5681FD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F196-6444-46F5-A6DB-D18B007851BA}" type="sibTrans" cxnId="{4E0C0229-5AC5-4567-81DB-740FDA5681FD}">
      <dgm:prSet/>
      <dgm:spPr/>
      <dgm:t>
        <a:bodyPr/>
        <a:lstStyle/>
        <a:p>
          <a:endParaRPr lang="ru-RU" sz="1600" b="0" u="none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F8FEF-6743-43ED-A5DF-CE1711987409}" type="pres">
      <dgm:prSet presAssocID="{33EFFF71-E97B-4306-8742-6BE75B9AB5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6A545C-A678-41CF-B3B7-D715CA65AD23}" type="pres">
      <dgm:prSet presAssocID="{047F3FB5-4E77-4C47-B4ED-4DFEF444D031}" presName="node" presStyleLbl="node1" presStyleIdx="0" presStyleCnt="11" custScaleX="168327" custScaleY="92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6B535-2212-4E6E-8613-62A64B48F828}" type="pres">
      <dgm:prSet presAssocID="{6F9D4F91-0B94-47A3-8D63-F104F7C820DE}" presName="sibTrans" presStyleLbl="sibTrans2D1" presStyleIdx="0" presStyleCnt="10"/>
      <dgm:spPr/>
      <dgm:t>
        <a:bodyPr/>
        <a:lstStyle/>
        <a:p>
          <a:endParaRPr lang="ru-RU"/>
        </a:p>
      </dgm:t>
    </dgm:pt>
    <dgm:pt modelId="{97C9CAC2-ADEF-4629-9C22-51F74BBB928A}" type="pres">
      <dgm:prSet presAssocID="{6F9D4F91-0B94-47A3-8D63-F104F7C820DE}" presName="connectorText" presStyleLbl="sibTrans2D1" presStyleIdx="0" presStyleCnt="10"/>
      <dgm:spPr/>
      <dgm:t>
        <a:bodyPr/>
        <a:lstStyle/>
        <a:p>
          <a:endParaRPr lang="ru-RU"/>
        </a:p>
      </dgm:t>
    </dgm:pt>
    <dgm:pt modelId="{9A58E5E6-9644-493B-953C-94FD703A8270}" type="pres">
      <dgm:prSet presAssocID="{E5C4427C-DBCA-40C8-ADEF-AC72DC17EDE2}" presName="node" presStyleLbl="node1" presStyleIdx="1" presStyleCnt="11" custScaleX="112796" custScaleY="175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90492-D31C-4E22-8E58-F9BABB375C2C}" type="pres">
      <dgm:prSet presAssocID="{51E967CE-7540-4BFE-9AFC-F304E91F1983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98803F83-3CB8-4632-9F9D-03B77D91C416}" type="pres">
      <dgm:prSet presAssocID="{51E967CE-7540-4BFE-9AFC-F304E91F1983}" presName="connectorText" presStyleLbl="sibTrans2D1" presStyleIdx="1" presStyleCnt="10"/>
      <dgm:spPr/>
      <dgm:t>
        <a:bodyPr/>
        <a:lstStyle/>
        <a:p>
          <a:endParaRPr lang="ru-RU"/>
        </a:p>
      </dgm:t>
    </dgm:pt>
    <dgm:pt modelId="{83CD5C56-179C-44D3-A1D1-A0487C638217}" type="pres">
      <dgm:prSet presAssocID="{A874424B-0A80-4048-BA16-D2BFE879BC98}" presName="node" presStyleLbl="node1" presStyleIdx="2" presStyleCnt="11" custScaleY="175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E2E2B-7A75-499C-8471-F7926A24D187}" type="pres">
      <dgm:prSet presAssocID="{A6CDA07B-5FD7-4020-A7B2-CB35E617CE78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06B5C0E4-D2AC-4B56-BCD8-3CD891D0CB5E}" type="pres">
      <dgm:prSet presAssocID="{A6CDA07B-5FD7-4020-A7B2-CB35E617CE78}" presName="connectorText" presStyleLbl="sibTrans2D1" presStyleIdx="2" presStyleCnt="10"/>
      <dgm:spPr/>
      <dgm:t>
        <a:bodyPr/>
        <a:lstStyle/>
        <a:p>
          <a:endParaRPr lang="ru-RU"/>
        </a:p>
      </dgm:t>
    </dgm:pt>
    <dgm:pt modelId="{F0F2BA19-80D7-40A7-93CD-B3C881512E17}" type="pres">
      <dgm:prSet presAssocID="{37B73A1E-99DE-47A9-B2D9-CD52E931F1A9}" presName="node" presStyleLbl="node1" presStyleIdx="3" presStyleCnt="11" custScaleY="184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8665F-8871-436A-B358-6F9F64964273}" type="pres">
      <dgm:prSet presAssocID="{FEFF8B04-24D1-46E3-B9DF-DA83F1A5CD01}" presName="sibTrans" presStyleLbl="sibTrans2D1" presStyleIdx="3" presStyleCnt="10"/>
      <dgm:spPr/>
      <dgm:t>
        <a:bodyPr/>
        <a:lstStyle/>
        <a:p>
          <a:endParaRPr lang="ru-RU"/>
        </a:p>
      </dgm:t>
    </dgm:pt>
    <dgm:pt modelId="{01117027-E04F-4B80-BD12-85C5052AA55D}" type="pres">
      <dgm:prSet presAssocID="{FEFF8B04-24D1-46E3-B9DF-DA83F1A5CD01}" presName="connectorText" presStyleLbl="sibTrans2D1" presStyleIdx="3" presStyleCnt="10"/>
      <dgm:spPr/>
      <dgm:t>
        <a:bodyPr/>
        <a:lstStyle/>
        <a:p>
          <a:endParaRPr lang="ru-RU"/>
        </a:p>
      </dgm:t>
    </dgm:pt>
    <dgm:pt modelId="{4A3106EF-3F90-4618-8970-378F0D813D1B}" type="pres">
      <dgm:prSet presAssocID="{9BDB035F-C8C7-483A-B162-12F497E4571D}" presName="node" presStyleLbl="node1" presStyleIdx="4" presStyleCnt="11" custScaleY="199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1289A-D1EE-4B4B-9CF7-1D84223BE5A5}" type="pres">
      <dgm:prSet presAssocID="{59D29F8D-1849-4936-BEF3-064DCA6DD68E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C1AEB344-9297-4FCA-9E55-42A5B9AA5BAB}" type="pres">
      <dgm:prSet presAssocID="{59D29F8D-1849-4936-BEF3-064DCA6DD68E}" presName="connectorText" presStyleLbl="sibTrans2D1" presStyleIdx="4" presStyleCnt="10"/>
      <dgm:spPr/>
      <dgm:t>
        <a:bodyPr/>
        <a:lstStyle/>
        <a:p>
          <a:endParaRPr lang="ru-RU"/>
        </a:p>
      </dgm:t>
    </dgm:pt>
    <dgm:pt modelId="{D3653819-6E69-4993-B47C-913079F2EF42}" type="pres">
      <dgm:prSet presAssocID="{B6144070-DBD6-4C68-A7B3-39CD43FC870A}" presName="node" presStyleLbl="node1" presStyleIdx="5" presStyleCnt="11" custScaleX="116796" custScaleY="207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C957C-046B-46B2-B1F6-74894FA3141A}" type="pres">
      <dgm:prSet presAssocID="{03AF30D1-3DB0-4BA3-8E1B-C85648A28784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7F0FA661-4EEA-4C17-9C8D-B51C98CE45BC}" type="pres">
      <dgm:prSet presAssocID="{03AF30D1-3DB0-4BA3-8E1B-C85648A28784}" presName="connectorText" presStyleLbl="sibTrans2D1" presStyleIdx="5" presStyleCnt="10"/>
      <dgm:spPr/>
      <dgm:t>
        <a:bodyPr/>
        <a:lstStyle/>
        <a:p>
          <a:endParaRPr lang="ru-RU"/>
        </a:p>
      </dgm:t>
    </dgm:pt>
    <dgm:pt modelId="{4280B34A-EAA4-42EF-A5C2-1D2E011A037D}" type="pres">
      <dgm:prSet presAssocID="{49D70910-6B14-4707-B951-0F76C31A143D}" presName="node" presStyleLbl="node1" presStyleIdx="6" presStyleCnt="11" custScaleY="207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96C10-796F-4A39-A90A-7355962576D8}" type="pres">
      <dgm:prSet presAssocID="{E1D8895C-5BB6-4D7C-9381-85FE3FF474F6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6F9E9FE5-81D2-4035-A63C-AD2C29AC2101}" type="pres">
      <dgm:prSet presAssocID="{E1D8895C-5BB6-4D7C-9381-85FE3FF474F6}" presName="connectorText" presStyleLbl="sibTrans2D1" presStyleIdx="6" presStyleCnt="10"/>
      <dgm:spPr/>
      <dgm:t>
        <a:bodyPr/>
        <a:lstStyle/>
        <a:p>
          <a:endParaRPr lang="ru-RU"/>
        </a:p>
      </dgm:t>
    </dgm:pt>
    <dgm:pt modelId="{961B63DC-6B17-44EE-A6FB-C37944133C1A}" type="pres">
      <dgm:prSet presAssocID="{AC13F3C8-E975-4614-A3CF-CD808F93DF58}" presName="node" presStyleLbl="node1" presStyleIdx="7" presStyleCnt="11" custScaleX="160834" custScaleY="139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D84259-5F5F-4589-9DD2-0F9CEA3703A5}" type="pres">
      <dgm:prSet presAssocID="{7F292561-C1CA-41E4-BD20-A1DB3F18E528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BA2C2C74-7EF2-4DE3-9274-EA733B9B86CE}" type="pres">
      <dgm:prSet presAssocID="{7F292561-C1CA-41E4-BD20-A1DB3F18E528}" presName="connectorText" presStyleLbl="sibTrans2D1" presStyleIdx="7" presStyleCnt="10"/>
      <dgm:spPr/>
      <dgm:t>
        <a:bodyPr/>
        <a:lstStyle/>
        <a:p>
          <a:endParaRPr lang="ru-RU"/>
        </a:p>
      </dgm:t>
    </dgm:pt>
    <dgm:pt modelId="{202E02B2-C2AD-4CD8-8114-3C6FB79AF7A6}" type="pres">
      <dgm:prSet presAssocID="{49C36095-6AE0-434A-B96E-AAF18DA6CDA9}" presName="node" presStyleLbl="node1" presStyleIdx="8" presStyleCnt="11" custScaleX="124511" custScaleY="146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CBCB6-49BC-4A8A-9E08-FCB447CCDF19}" type="pres">
      <dgm:prSet presAssocID="{03D43118-510A-4950-BFAF-F3C2C73EE623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7BD8C00E-AC71-4ACE-8621-4B8B50C0D467}" type="pres">
      <dgm:prSet presAssocID="{03D43118-510A-4950-BFAF-F3C2C73EE623}" presName="connectorText" presStyleLbl="sibTrans2D1" presStyleIdx="8" presStyleCnt="10"/>
      <dgm:spPr/>
      <dgm:t>
        <a:bodyPr/>
        <a:lstStyle/>
        <a:p>
          <a:endParaRPr lang="ru-RU"/>
        </a:p>
      </dgm:t>
    </dgm:pt>
    <dgm:pt modelId="{592F37FF-3681-4C3C-8A14-FD59BD97EE81}" type="pres">
      <dgm:prSet presAssocID="{C5756E11-1F7E-44B8-B213-56002606C8EA}" presName="node" presStyleLbl="node1" presStyleIdx="9" presStyleCnt="11" custScaleX="120330" custScaleY="168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44127-3D83-42D6-8FF4-CE919B374D39}" type="pres">
      <dgm:prSet presAssocID="{6739E9E6-21C6-44D7-BEF2-C9AE5AE02E1D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5466AD55-2E79-41A4-9A0D-8BD2B16ED6A8}" type="pres">
      <dgm:prSet presAssocID="{6739E9E6-21C6-44D7-BEF2-C9AE5AE02E1D}" presName="connectorText" presStyleLbl="sibTrans2D1" presStyleIdx="9" presStyleCnt="10"/>
      <dgm:spPr/>
      <dgm:t>
        <a:bodyPr/>
        <a:lstStyle/>
        <a:p>
          <a:endParaRPr lang="ru-RU"/>
        </a:p>
      </dgm:t>
    </dgm:pt>
    <dgm:pt modelId="{E0FEC6ED-D169-4D76-8BE4-4B9EBC59645B}" type="pres">
      <dgm:prSet presAssocID="{D6D857EC-37E8-4395-ACB1-1A2942CE2022}" presName="node" presStyleLbl="node1" presStyleIdx="10" presStyleCnt="11" custScaleX="259422" custScaleY="146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62A19-672D-45B4-A678-DF1596D91760}" type="presOf" srcId="{FEFF8B04-24D1-46E3-B9DF-DA83F1A5CD01}" destId="{01117027-E04F-4B80-BD12-85C5052AA55D}" srcOrd="1" destOrd="0" presId="urn:microsoft.com/office/officeart/2005/8/layout/process5"/>
    <dgm:cxn modelId="{EDBC83BD-9652-4727-9C5F-48335B6F822D}" srcId="{33EFFF71-E97B-4306-8742-6BE75B9AB5BD}" destId="{C5756E11-1F7E-44B8-B213-56002606C8EA}" srcOrd="9" destOrd="0" parTransId="{E67F8D00-3441-4A57-9003-616A6A527AA4}" sibTransId="{6739E9E6-21C6-44D7-BEF2-C9AE5AE02E1D}"/>
    <dgm:cxn modelId="{ACED5E81-5E01-4649-BACC-77239C9107F3}" type="presOf" srcId="{7F292561-C1CA-41E4-BD20-A1DB3F18E528}" destId="{BA2C2C74-7EF2-4DE3-9274-EA733B9B86CE}" srcOrd="1" destOrd="0" presId="urn:microsoft.com/office/officeart/2005/8/layout/process5"/>
    <dgm:cxn modelId="{F30E0C3E-2B9A-4A1D-9B24-46AF658336D3}" type="presOf" srcId="{7F292561-C1CA-41E4-BD20-A1DB3F18E528}" destId="{BCD84259-5F5F-4589-9DD2-0F9CEA3703A5}" srcOrd="0" destOrd="0" presId="urn:microsoft.com/office/officeart/2005/8/layout/process5"/>
    <dgm:cxn modelId="{53E945A8-076E-41F3-9B4E-898A5E112933}" type="presOf" srcId="{37B73A1E-99DE-47A9-B2D9-CD52E931F1A9}" destId="{F0F2BA19-80D7-40A7-93CD-B3C881512E17}" srcOrd="0" destOrd="0" presId="urn:microsoft.com/office/officeart/2005/8/layout/process5"/>
    <dgm:cxn modelId="{98A2D72E-B6CC-4831-9168-62383B435B20}" type="presOf" srcId="{047F3FB5-4E77-4C47-B4ED-4DFEF444D031}" destId="{066A545C-A678-41CF-B3B7-D715CA65AD23}" srcOrd="0" destOrd="0" presId="urn:microsoft.com/office/officeart/2005/8/layout/process5"/>
    <dgm:cxn modelId="{4E0C0229-5AC5-4567-81DB-740FDA5681FD}" srcId="{33EFFF71-E97B-4306-8742-6BE75B9AB5BD}" destId="{D6D857EC-37E8-4395-ACB1-1A2942CE2022}" srcOrd="10" destOrd="0" parTransId="{1895D429-4EE7-4775-84E4-42A7141505DF}" sibTransId="{53A1F196-6444-46F5-A6DB-D18B007851BA}"/>
    <dgm:cxn modelId="{885CAC63-64A1-4372-8ABE-F958389FB27A}" type="presOf" srcId="{03D43118-510A-4950-BFAF-F3C2C73EE623}" destId="{7BD8C00E-AC71-4ACE-8621-4B8B50C0D467}" srcOrd="1" destOrd="0" presId="urn:microsoft.com/office/officeart/2005/8/layout/process5"/>
    <dgm:cxn modelId="{736D4ABD-5AEE-429C-8DFF-1B2E80B4704E}" type="presOf" srcId="{E1D8895C-5BB6-4D7C-9381-85FE3FF474F6}" destId="{6E196C10-796F-4A39-A90A-7355962576D8}" srcOrd="0" destOrd="0" presId="urn:microsoft.com/office/officeart/2005/8/layout/process5"/>
    <dgm:cxn modelId="{75C6664C-2BD0-47A9-BFE3-8D46D0147A5F}" srcId="{33EFFF71-E97B-4306-8742-6BE75B9AB5BD}" destId="{AC13F3C8-E975-4614-A3CF-CD808F93DF58}" srcOrd="7" destOrd="0" parTransId="{675A965E-8894-4F78-AB43-B2E9014978F0}" sibTransId="{7F292561-C1CA-41E4-BD20-A1DB3F18E528}"/>
    <dgm:cxn modelId="{1D81D774-420B-4563-ACBA-87C30263F4EF}" type="presOf" srcId="{33EFFF71-E97B-4306-8742-6BE75B9AB5BD}" destId="{50BF8FEF-6743-43ED-A5DF-CE1711987409}" srcOrd="0" destOrd="0" presId="urn:microsoft.com/office/officeart/2005/8/layout/process5"/>
    <dgm:cxn modelId="{1859B712-6511-4D02-80CE-A8F84AD74C21}" type="presOf" srcId="{49C36095-6AE0-434A-B96E-AAF18DA6CDA9}" destId="{202E02B2-C2AD-4CD8-8114-3C6FB79AF7A6}" srcOrd="0" destOrd="0" presId="urn:microsoft.com/office/officeart/2005/8/layout/process5"/>
    <dgm:cxn modelId="{14E7B82F-2E6D-481F-8646-FE07B96E19F7}" srcId="{33EFFF71-E97B-4306-8742-6BE75B9AB5BD}" destId="{A874424B-0A80-4048-BA16-D2BFE879BC98}" srcOrd="2" destOrd="0" parTransId="{B203819D-CE78-45BF-A3BD-3ACCD5C4B229}" sibTransId="{A6CDA07B-5FD7-4020-A7B2-CB35E617CE78}"/>
    <dgm:cxn modelId="{CCCA51FB-D811-481D-B306-911B5274E214}" type="presOf" srcId="{FEFF8B04-24D1-46E3-B9DF-DA83F1A5CD01}" destId="{CF08665F-8871-436A-B358-6F9F64964273}" srcOrd="0" destOrd="0" presId="urn:microsoft.com/office/officeart/2005/8/layout/process5"/>
    <dgm:cxn modelId="{16709373-49FE-420A-9279-44EC8C987A54}" type="presOf" srcId="{A874424B-0A80-4048-BA16-D2BFE879BC98}" destId="{83CD5C56-179C-44D3-A1D1-A0487C638217}" srcOrd="0" destOrd="0" presId="urn:microsoft.com/office/officeart/2005/8/layout/process5"/>
    <dgm:cxn modelId="{0A5EDBA1-1181-43E6-85E7-5CB088EB92BE}" type="presOf" srcId="{03AF30D1-3DB0-4BA3-8E1B-C85648A28784}" destId="{3F6C957C-046B-46B2-B1F6-74894FA3141A}" srcOrd="0" destOrd="0" presId="urn:microsoft.com/office/officeart/2005/8/layout/process5"/>
    <dgm:cxn modelId="{F858C797-0D96-46A6-869A-AC86E6A4AEC5}" type="presOf" srcId="{A6CDA07B-5FD7-4020-A7B2-CB35E617CE78}" destId="{A26E2E2B-7A75-499C-8471-F7926A24D187}" srcOrd="0" destOrd="0" presId="urn:microsoft.com/office/officeart/2005/8/layout/process5"/>
    <dgm:cxn modelId="{AAD33E36-A067-45CC-B07A-8432BAE9E6C7}" type="presOf" srcId="{E5C4427C-DBCA-40C8-ADEF-AC72DC17EDE2}" destId="{9A58E5E6-9644-493B-953C-94FD703A8270}" srcOrd="0" destOrd="0" presId="urn:microsoft.com/office/officeart/2005/8/layout/process5"/>
    <dgm:cxn modelId="{94D10924-B035-47FE-B42B-090731E94FAC}" type="presOf" srcId="{03AF30D1-3DB0-4BA3-8E1B-C85648A28784}" destId="{7F0FA661-4EEA-4C17-9C8D-B51C98CE45BC}" srcOrd="1" destOrd="0" presId="urn:microsoft.com/office/officeart/2005/8/layout/process5"/>
    <dgm:cxn modelId="{F6F5BC8A-D0A1-4052-BCC0-DF187B82B252}" type="presOf" srcId="{6739E9E6-21C6-44D7-BEF2-C9AE5AE02E1D}" destId="{F8744127-3D83-42D6-8FF4-CE919B374D39}" srcOrd="0" destOrd="0" presId="urn:microsoft.com/office/officeart/2005/8/layout/process5"/>
    <dgm:cxn modelId="{7A62452F-3DE2-4D4C-A94C-85F729A2851F}" srcId="{33EFFF71-E97B-4306-8742-6BE75B9AB5BD}" destId="{047F3FB5-4E77-4C47-B4ED-4DFEF444D031}" srcOrd="0" destOrd="0" parTransId="{8CE6A7B6-C6B7-4F61-A177-6EB33CDD2DA7}" sibTransId="{6F9D4F91-0B94-47A3-8D63-F104F7C820DE}"/>
    <dgm:cxn modelId="{377A738B-F4C8-4F12-868D-7FC94A446124}" type="presOf" srcId="{6F9D4F91-0B94-47A3-8D63-F104F7C820DE}" destId="{6376B535-2212-4E6E-8613-62A64B48F828}" srcOrd="0" destOrd="0" presId="urn:microsoft.com/office/officeart/2005/8/layout/process5"/>
    <dgm:cxn modelId="{F3477141-6C30-44D7-BD16-737B6A2B07C6}" srcId="{33EFFF71-E97B-4306-8742-6BE75B9AB5BD}" destId="{37B73A1E-99DE-47A9-B2D9-CD52E931F1A9}" srcOrd="3" destOrd="0" parTransId="{E5D03320-DD2C-4A10-9FA8-3F720F45289B}" sibTransId="{FEFF8B04-24D1-46E3-B9DF-DA83F1A5CD01}"/>
    <dgm:cxn modelId="{D249605F-2EFB-4E9D-B373-A03237985FDC}" type="presOf" srcId="{AC13F3C8-E975-4614-A3CF-CD808F93DF58}" destId="{961B63DC-6B17-44EE-A6FB-C37944133C1A}" srcOrd="0" destOrd="0" presId="urn:microsoft.com/office/officeart/2005/8/layout/process5"/>
    <dgm:cxn modelId="{589D350C-8D7A-4838-9BDC-80B3E4E2C071}" type="presOf" srcId="{6F9D4F91-0B94-47A3-8D63-F104F7C820DE}" destId="{97C9CAC2-ADEF-4629-9C22-51F74BBB928A}" srcOrd="1" destOrd="0" presId="urn:microsoft.com/office/officeart/2005/8/layout/process5"/>
    <dgm:cxn modelId="{F24C11F9-C0E1-4037-B234-86DD95A3FE41}" type="presOf" srcId="{51E967CE-7540-4BFE-9AFC-F304E91F1983}" destId="{98803F83-3CB8-4632-9F9D-03B77D91C416}" srcOrd="1" destOrd="0" presId="urn:microsoft.com/office/officeart/2005/8/layout/process5"/>
    <dgm:cxn modelId="{16B4B19F-93D8-4EAF-BB89-DA5EAE15570E}" srcId="{33EFFF71-E97B-4306-8742-6BE75B9AB5BD}" destId="{B6144070-DBD6-4C68-A7B3-39CD43FC870A}" srcOrd="5" destOrd="0" parTransId="{9EAD05C1-C4BD-4663-A904-6B01BCA07B9D}" sibTransId="{03AF30D1-3DB0-4BA3-8E1B-C85648A28784}"/>
    <dgm:cxn modelId="{F59235D5-B425-4148-B8D5-F54FDC35C5F8}" type="presOf" srcId="{59D29F8D-1849-4936-BEF3-064DCA6DD68E}" destId="{C1AEB344-9297-4FCA-9E55-42A5B9AA5BAB}" srcOrd="1" destOrd="0" presId="urn:microsoft.com/office/officeart/2005/8/layout/process5"/>
    <dgm:cxn modelId="{DED78462-EE8F-49D5-8EC6-F6D2E76E1038}" srcId="{33EFFF71-E97B-4306-8742-6BE75B9AB5BD}" destId="{9BDB035F-C8C7-483A-B162-12F497E4571D}" srcOrd="4" destOrd="0" parTransId="{BF4BE56A-C492-45EA-ABC9-38E278968096}" sibTransId="{59D29F8D-1849-4936-BEF3-064DCA6DD68E}"/>
    <dgm:cxn modelId="{812B0042-D431-4D2F-8B4F-B1922EB6CC19}" type="presOf" srcId="{51E967CE-7540-4BFE-9AFC-F304E91F1983}" destId="{B2690492-D31C-4E22-8E58-F9BABB375C2C}" srcOrd="0" destOrd="0" presId="urn:microsoft.com/office/officeart/2005/8/layout/process5"/>
    <dgm:cxn modelId="{2680EC76-207B-4935-B4CF-EF548022AAE3}" type="presOf" srcId="{B6144070-DBD6-4C68-A7B3-39CD43FC870A}" destId="{D3653819-6E69-4993-B47C-913079F2EF42}" srcOrd="0" destOrd="0" presId="urn:microsoft.com/office/officeart/2005/8/layout/process5"/>
    <dgm:cxn modelId="{F6A65E5B-9EC7-4B67-8445-480FCE10F75C}" type="presOf" srcId="{6739E9E6-21C6-44D7-BEF2-C9AE5AE02E1D}" destId="{5466AD55-2E79-41A4-9A0D-8BD2B16ED6A8}" srcOrd="1" destOrd="0" presId="urn:microsoft.com/office/officeart/2005/8/layout/process5"/>
    <dgm:cxn modelId="{2E36BF9C-B88D-4381-98B7-C053A3830393}" type="presOf" srcId="{49D70910-6B14-4707-B951-0F76C31A143D}" destId="{4280B34A-EAA4-42EF-A5C2-1D2E011A037D}" srcOrd="0" destOrd="0" presId="urn:microsoft.com/office/officeart/2005/8/layout/process5"/>
    <dgm:cxn modelId="{2B98B144-0472-4B35-994E-701162385EFE}" type="presOf" srcId="{03D43118-510A-4950-BFAF-F3C2C73EE623}" destId="{E95CBCB6-49BC-4A8A-9E08-FCB447CCDF19}" srcOrd="0" destOrd="0" presId="urn:microsoft.com/office/officeart/2005/8/layout/process5"/>
    <dgm:cxn modelId="{689334DF-F762-4C84-AD4A-299D4B266B28}" type="presOf" srcId="{E1D8895C-5BB6-4D7C-9381-85FE3FF474F6}" destId="{6F9E9FE5-81D2-4035-A63C-AD2C29AC2101}" srcOrd="1" destOrd="0" presId="urn:microsoft.com/office/officeart/2005/8/layout/process5"/>
    <dgm:cxn modelId="{878CA743-8DC8-4E40-B346-C71AE32427E8}" type="presOf" srcId="{D6D857EC-37E8-4395-ACB1-1A2942CE2022}" destId="{E0FEC6ED-D169-4D76-8BE4-4B9EBC59645B}" srcOrd="0" destOrd="0" presId="urn:microsoft.com/office/officeart/2005/8/layout/process5"/>
    <dgm:cxn modelId="{1EE12D9D-BE1E-46C9-BA9C-9111849CD6D2}" type="presOf" srcId="{59D29F8D-1849-4936-BEF3-064DCA6DD68E}" destId="{6151289A-D1EE-4B4B-9CF7-1D84223BE5A5}" srcOrd="0" destOrd="0" presId="urn:microsoft.com/office/officeart/2005/8/layout/process5"/>
    <dgm:cxn modelId="{BCC74765-A26D-4C28-8012-B1DC32F9FC0F}" srcId="{33EFFF71-E97B-4306-8742-6BE75B9AB5BD}" destId="{49D70910-6B14-4707-B951-0F76C31A143D}" srcOrd="6" destOrd="0" parTransId="{3B172C86-68BB-4121-941F-6FAE85FBF5D4}" sibTransId="{E1D8895C-5BB6-4D7C-9381-85FE3FF474F6}"/>
    <dgm:cxn modelId="{18F081BB-80C5-438B-8FDC-8EFC82236C10}" srcId="{33EFFF71-E97B-4306-8742-6BE75B9AB5BD}" destId="{49C36095-6AE0-434A-B96E-AAF18DA6CDA9}" srcOrd="8" destOrd="0" parTransId="{20EEA1CB-B94F-4B33-9C53-8D3751DEB227}" sibTransId="{03D43118-510A-4950-BFAF-F3C2C73EE623}"/>
    <dgm:cxn modelId="{CE49FF42-F11A-4B15-BAFC-EEC8C581FBD9}" type="presOf" srcId="{9BDB035F-C8C7-483A-B162-12F497E4571D}" destId="{4A3106EF-3F90-4618-8970-378F0D813D1B}" srcOrd="0" destOrd="0" presId="urn:microsoft.com/office/officeart/2005/8/layout/process5"/>
    <dgm:cxn modelId="{B7F26B06-4A46-4C41-AB9A-CB002F27CD59}" srcId="{33EFFF71-E97B-4306-8742-6BE75B9AB5BD}" destId="{E5C4427C-DBCA-40C8-ADEF-AC72DC17EDE2}" srcOrd="1" destOrd="0" parTransId="{1B53EE01-0D25-4083-BEEA-1F198BAB8FF9}" sibTransId="{51E967CE-7540-4BFE-9AFC-F304E91F1983}"/>
    <dgm:cxn modelId="{5E31BB75-6708-48DA-B30E-CC2CC2E60372}" type="presOf" srcId="{A6CDA07B-5FD7-4020-A7B2-CB35E617CE78}" destId="{06B5C0E4-D2AC-4B56-BCD8-3CD891D0CB5E}" srcOrd="1" destOrd="0" presId="urn:microsoft.com/office/officeart/2005/8/layout/process5"/>
    <dgm:cxn modelId="{A063492E-EA37-4181-ACA7-F07D7637EBB9}" type="presOf" srcId="{C5756E11-1F7E-44B8-B213-56002606C8EA}" destId="{592F37FF-3681-4C3C-8A14-FD59BD97EE81}" srcOrd="0" destOrd="0" presId="urn:microsoft.com/office/officeart/2005/8/layout/process5"/>
    <dgm:cxn modelId="{74D04065-051C-46B9-98F8-8A7E5BE2619F}" type="presParOf" srcId="{50BF8FEF-6743-43ED-A5DF-CE1711987409}" destId="{066A545C-A678-41CF-B3B7-D715CA65AD23}" srcOrd="0" destOrd="0" presId="urn:microsoft.com/office/officeart/2005/8/layout/process5"/>
    <dgm:cxn modelId="{36548672-D1FA-4442-9724-29B1A1201664}" type="presParOf" srcId="{50BF8FEF-6743-43ED-A5DF-CE1711987409}" destId="{6376B535-2212-4E6E-8613-62A64B48F828}" srcOrd="1" destOrd="0" presId="urn:microsoft.com/office/officeart/2005/8/layout/process5"/>
    <dgm:cxn modelId="{5C421EB5-2332-4BD4-BEE0-535FB8ED8188}" type="presParOf" srcId="{6376B535-2212-4E6E-8613-62A64B48F828}" destId="{97C9CAC2-ADEF-4629-9C22-51F74BBB928A}" srcOrd="0" destOrd="0" presId="urn:microsoft.com/office/officeart/2005/8/layout/process5"/>
    <dgm:cxn modelId="{86F85814-960D-483F-BC96-9612F14DE602}" type="presParOf" srcId="{50BF8FEF-6743-43ED-A5DF-CE1711987409}" destId="{9A58E5E6-9644-493B-953C-94FD703A8270}" srcOrd="2" destOrd="0" presId="urn:microsoft.com/office/officeart/2005/8/layout/process5"/>
    <dgm:cxn modelId="{C122D82E-CB46-40BB-89F9-27419FAD68C9}" type="presParOf" srcId="{50BF8FEF-6743-43ED-A5DF-CE1711987409}" destId="{B2690492-D31C-4E22-8E58-F9BABB375C2C}" srcOrd="3" destOrd="0" presId="urn:microsoft.com/office/officeart/2005/8/layout/process5"/>
    <dgm:cxn modelId="{BAB60FF0-D78E-44EA-8EBD-66DE44DC71BB}" type="presParOf" srcId="{B2690492-D31C-4E22-8E58-F9BABB375C2C}" destId="{98803F83-3CB8-4632-9F9D-03B77D91C416}" srcOrd="0" destOrd="0" presId="urn:microsoft.com/office/officeart/2005/8/layout/process5"/>
    <dgm:cxn modelId="{EC2E05DC-48A7-4B26-BCEE-D47F660E5C06}" type="presParOf" srcId="{50BF8FEF-6743-43ED-A5DF-CE1711987409}" destId="{83CD5C56-179C-44D3-A1D1-A0487C638217}" srcOrd="4" destOrd="0" presId="urn:microsoft.com/office/officeart/2005/8/layout/process5"/>
    <dgm:cxn modelId="{7A67F667-BDA8-4A5F-A91E-B47DBCDBB034}" type="presParOf" srcId="{50BF8FEF-6743-43ED-A5DF-CE1711987409}" destId="{A26E2E2B-7A75-499C-8471-F7926A24D187}" srcOrd="5" destOrd="0" presId="urn:microsoft.com/office/officeart/2005/8/layout/process5"/>
    <dgm:cxn modelId="{4738DF25-3F53-4932-AB27-6E272614ACAB}" type="presParOf" srcId="{A26E2E2B-7A75-499C-8471-F7926A24D187}" destId="{06B5C0E4-D2AC-4B56-BCD8-3CD891D0CB5E}" srcOrd="0" destOrd="0" presId="urn:microsoft.com/office/officeart/2005/8/layout/process5"/>
    <dgm:cxn modelId="{F8242F44-A8B2-426F-8D56-88D58D164E21}" type="presParOf" srcId="{50BF8FEF-6743-43ED-A5DF-CE1711987409}" destId="{F0F2BA19-80D7-40A7-93CD-B3C881512E17}" srcOrd="6" destOrd="0" presId="urn:microsoft.com/office/officeart/2005/8/layout/process5"/>
    <dgm:cxn modelId="{3F4F0B8F-D591-4989-958F-3B9F98D1D5AB}" type="presParOf" srcId="{50BF8FEF-6743-43ED-A5DF-CE1711987409}" destId="{CF08665F-8871-436A-B358-6F9F64964273}" srcOrd="7" destOrd="0" presId="urn:microsoft.com/office/officeart/2005/8/layout/process5"/>
    <dgm:cxn modelId="{4844AA44-1256-4AB8-907A-95907C7EE7BD}" type="presParOf" srcId="{CF08665F-8871-436A-B358-6F9F64964273}" destId="{01117027-E04F-4B80-BD12-85C5052AA55D}" srcOrd="0" destOrd="0" presId="urn:microsoft.com/office/officeart/2005/8/layout/process5"/>
    <dgm:cxn modelId="{90E13951-F4FC-46BD-B4DD-2BEDF6BA551C}" type="presParOf" srcId="{50BF8FEF-6743-43ED-A5DF-CE1711987409}" destId="{4A3106EF-3F90-4618-8970-378F0D813D1B}" srcOrd="8" destOrd="0" presId="urn:microsoft.com/office/officeart/2005/8/layout/process5"/>
    <dgm:cxn modelId="{72EEBA7D-8DA1-4D1D-AD3C-5D704B0D891E}" type="presParOf" srcId="{50BF8FEF-6743-43ED-A5DF-CE1711987409}" destId="{6151289A-D1EE-4B4B-9CF7-1D84223BE5A5}" srcOrd="9" destOrd="0" presId="urn:microsoft.com/office/officeart/2005/8/layout/process5"/>
    <dgm:cxn modelId="{C4E2E339-18A7-447D-A097-01C807F239D9}" type="presParOf" srcId="{6151289A-D1EE-4B4B-9CF7-1D84223BE5A5}" destId="{C1AEB344-9297-4FCA-9E55-42A5B9AA5BAB}" srcOrd="0" destOrd="0" presId="urn:microsoft.com/office/officeart/2005/8/layout/process5"/>
    <dgm:cxn modelId="{EC931FC3-DF55-400C-BBE7-A0C8CF26FB5F}" type="presParOf" srcId="{50BF8FEF-6743-43ED-A5DF-CE1711987409}" destId="{D3653819-6E69-4993-B47C-913079F2EF42}" srcOrd="10" destOrd="0" presId="urn:microsoft.com/office/officeart/2005/8/layout/process5"/>
    <dgm:cxn modelId="{32D4A6FB-32EB-4C3B-A4DB-CCFC41C15071}" type="presParOf" srcId="{50BF8FEF-6743-43ED-A5DF-CE1711987409}" destId="{3F6C957C-046B-46B2-B1F6-74894FA3141A}" srcOrd="11" destOrd="0" presId="urn:microsoft.com/office/officeart/2005/8/layout/process5"/>
    <dgm:cxn modelId="{C14A6CD1-3E11-49E0-8640-ECF007CC616E}" type="presParOf" srcId="{3F6C957C-046B-46B2-B1F6-74894FA3141A}" destId="{7F0FA661-4EEA-4C17-9C8D-B51C98CE45BC}" srcOrd="0" destOrd="0" presId="urn:microsoft.com/office/officeart/2005/8/layout/process5"/>
    <dgm:cxn modelId="{F78F04A5-2620-4722-BFDF-36864F4DC3D4}" type="presParOf" srcId="{50BF8FEF-6743-43ED-A5DF-CE1711987409}" destId="{4280B34A-EAA4-42EF-A5C2-1D2E011A037D}" srcOrd="12" destOrd="0" presId="urn:microsoft.com/office/officeart/2005/8/layout/process5"/>
    <dgm:cxn modelId="{6BA5FF16-ED1A-43ED-9522-61D70EBA8402}" type="presParOf" srcId="{50BF8FEF-6743-43ED-A5DF-CE1711987409}" destId="{6E196C10-796F-4A39-A90A-7355962576D8}" srcOrd="13" destOrd="0" presId="urn:microsoft.com/office/officeart/2005/8/layout/process5"/>
    <dgm:cxn modelId="{86696B3A-8E27-4641-B87B-138EA4801764}" type="presParOf" srcId="{6E196C10-796F-4A39-A90A-7355962576D8}" destId="{6F9E9FE5-81D2-4035-A63C-AD2C29AC2101}" srcOrd="0" destOrd="0" presId="urn:microsoft.com/office/officeart/2005/8/layout/process5"/>
    <dgm:cxn modelId="{3D9FD86A-F987-4150-8772-B44F5E1333AD}" type="presParOf" srcId="{50BF8FEF-6743-43ED-A5DF-CE1711987409}" destId="{961B63DC-6B17-44EE-A6FB-C37944133C1A}" srcOrd="14" destOrd="0" presId="urn:microsoft.com/office/officeart/2005/8/layout/process5"/>
    <dgm:cxn modelId="{4BD36864-3E45-44BC-9E87-B480DBF22218}" type="presParOf" srcId="{50BF8FEF-6743-43ED-A5DF-CE1711987409}" destId="{BCD84259-5F5F-4589-9DD2-0F9CEA3703A5}" srcOrd="15" destOrd="0" presId="urn:microsoft.com/office/officeart/2005/8/layout/process5"/>
    <dgm:cxn modelId="{A1CEB0AA-EBC3-4113-9E4B-987ADF373560}" type="presParOf" srcId="{BCD84259-5F5F-4589-9DD2-0F9CEA3703A5}" destId="{BA2C2C74-7EF2-4DE3-9274-EA733B9B86CE}" srcOrd="0" destOrd="0" presId="urn:microsoft.com/office/officeart/2005/8/layout/process5"/>
    <dgm:cxn modelId="{97DF1233-6901-4D64-97CA-62A1197E323F}" type="presParOf" srcId="{50BF8FEF-6743-43ED-A5DF-CE1711987409}" destId="{202E02B2-C2AD-4CD8-8114-3C6FB79AF7A6}" srcOrd="16" destOrd="0" presId="urn:microsoft.com/office/officeart/2005/8/layout/process5"/>
    <dgm:cxn modelId="{D62BBAEE-A71B-4CF5-90DF-C39167DD8CFE}" type="presParOf" srcId="{50BF8FEF-6743-43ED-A5DF-CE1711987409}" destId="{E95CBCB6-49BC-4A8A-9E08-FCB447CCDF19}" srcOrd="17" destOrd="0" presId="urn:microsoft.com/office/officeart/2005/8/layout/process5"/>
    <dgm:cxn modelId="{4294427D-AF9D-4623-A88B-A2825352FF6C}" type="presParOf" srcId="{E95CBCB6-49BC-4A8A-9E08-FCB447CCDF19}" destId="{7BD8C00E-AC71-4ACE-8621-4B8B50C0D467}" srcOrd="0" destOrd="0" presId="urn:microsoft.com/office/officeart/2005/8/layout/process5"/>
    <dgm:cxn modelId="{A5E2D8ED-828A-497F-8EF8-FA63981C816A}" type="presParOf" srcId="{50BF8FEF-6743-43ED-A5DF-CE1711987409}" destId="{592F37FF-3681-4C3C-8A14-FD59BD97EE81}" srcOrd="18" destOrd="0" presId="urn:microsoft.com/office/officeart/2005/8/layout/process5"/>
    <dgm:cxn modelId="{DA697265-3D73-4DC5-B521-ED87480DFAA9}" type="presParOf" srcId="{50BF8FEF-6743-43ED-A5DF-CE1711987409}" destId="{F8744127-3D83-42D6-8FF4-CE919B374D39}" srcOrd="19" destOrd="0" presId="urn:microsoft.com/office/officeart/2005/8/layout/process5"/>
    <dgm:cxn modelId="{91102F67-3204-4553-B4BD-3189046E338F}" type="presParOf" srcId="{F8744127-3D83-42D6-8FF4-CE919B374D39}" destId="{5466AD55-2E79-41A4-9A0D-8BD2B16ED6A8}" srcOrd="0" destOrd="0" presId="urn:microsoft.com/office/officeart/2005/8/layout/process5"/>
    <dgm:cxn modelId="{3AA312F2-C40C-49AC-8B53-A008AAFCD95D}" type="presParOf" srcId="{50BF8FEF-6743-43ED-A5DF-CE1711987409}" destId="{E0FEC6ED-D169-4D76-8BE4-4B9EBC59645B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CD03B4-C689-46EC-9E66-A7E5965B49E8}" type="doc">
      <dgm:prSet loTypeId="urn:microsoft.com/office/officeart/2005/8/layout/process4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1007677-7FBD-4ABB-A9BC-1289ED251D30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Передача претендентом заявления и выписок из индивидуальных планов работнику УМО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8E8875-A29C-4829-8CF0-4790FC5D73E0}" type="parTrans" cxnId="{E7C520E8-775B-462A-A68F-74F568D98D8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AB66F7-3E92-43DB-904F-7C6A8545597F}" type="sibTrans" cxnId="{E7C520E8-775B-462A-A68F-74F568D98D8B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966829-014F-4594-9D7D-DF8D4850005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- соискатель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AA30E5-40CF-4197-8998-8DE45264FCCD}" type="parTrans" cxnId="{A933E041-2F59-468E-B121-E368B0CD5DD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F5B43-0054-4C0F-BE0D-55294BA921AB}" type="sibTrans" cxnId="{A933E041-2F59-468E-B121-E368B0CD5DD4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286722-8BE0-4B51-BD49-962D8A81FCA2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2 дней после получения документов на кафедре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4EF8C8-1548-456C-84B3-D1F7F9A0A22A}" type="parTrans" cxnId="{6333712A-7F6C-4DF0-8CE7-582BC8DE8C4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78CE8-E2D2-4734-ACA5-CE8400345B12}" type="sibTrans" cxnId="{6333712A-7F6C-4DF0-8CE7-582BC8DE8C45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CF1121-40BB-4ED6-B2E0-0A3B3A598442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 заявления и выписок из индивидуальных планов в журнале «справки о выполнении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Работы»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32AFAF-1AFB-4F33-B736-8386B5CB8F6E}" type="parTrans" cxnId="{E34764FF-66D3-40BF-B524-4F9DD37CCE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345E45-1E3D-4D9D-A097-D02E0129F407}" type="sibTrans" cxnId="{E34764FF-66D3-40BF-B524-4F9DD37CCE5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2F94A-BCC5-4FCD-845B-2FC6A32E5DD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 - работник УМО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4C7347-502B-4F2E-83FF-26D83465EF17}" type="parTrans" cxnId="{FFB03012-C911-4F85-8FB2-E8BED80C40D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841753-192D-4FAC-99E1-F73CCD858ED3}" type="sibTrans" cxnId="{FFB03012-C911-4F85-8FB2-E8BED80C40D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71109E-51F5-4DB9-BB94-CAD670341DFD}">
      <dgm:prSet phldrT="[Текст]"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день поступления документов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230380-7EFC-4BBF-B185-01D11E2718EB}" type="parTrans" cxnId="{BB94F033-197B-49D3-BD41-9D090FD1A13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7860F0-ABB1-4CFC-A8E3-B9D8A8B4AC5F}" type="sibTrans" cxnId="{BB94F033-197B-49D3-BD41-9D090FD1A13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64A8B-47B3-460C-82C3-32AB55CED39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и согласование выписок из индивидуальных планов у начальника УМО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E5112-A74E-43AE-AF72-B34F44F8C0AD}" type="parTrans" cxnId="{334F9501-5246-4392-BCFA-83A83EB3DFA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F0727D-EEB9-4039-AC39-FEE99045CA12}" type="sibTrans" cxnId="{334F9501-5246-4392-BCFA-83A83EB3DFA9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3C1B0A-8A08-408D-B6EF-920586D92E8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 - работник УМО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64C6E0-DFD3-4817-A6F1-5BD3E481B86B}" type="parTrans" cxnId="{A766C12E-57AF-4FE6-8228-7F39660A252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615D0D-91D9-4DFD-A41E-AA003C9CF45F}" type="sibTrans" cxnId="{A766C12E-57AF-4FE6-8228-7F39660A252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A79864-7EB2-4161-8FEE-8B441F6C129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2 рабочих дней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CD5C4C-49F2-4EF3-8646-8A5789538837}" type="parTrans" cxnId="{CB856315-8B5D-4E11-9CCC-8FB6336EBA3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3C3B82-DDBE-44C4-AF8A-37FAEEE75112}" type="sibTrans" cxnId="{CB856315-8B5D-4E11-9CCC-8FB6336EBA3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A7D201-3F1F-4579-AEAE-744E268F50D7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 - работник УМО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216243-EC51-45FF-80D2-1727D707FD8D}" type="parTrans" cxnId="{8DD741F8-F815-42D7-866E-B2D35289897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2AE997-C99C-496F-BEC2-30CE200AD847}" type="sibTrans" cxnId="{8DD741F8-F815-42D7-866E-B2D35289897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BFEADE-6D66-40B1-A568-8F608717BF27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Оформление справки о педагогической работе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2EF16-663B-47CF-947C-C0FC81B5F37A}" type="parTrans" cxnId="{2A76DA2F-9458-4CD6-8FC2-11754F8E56E3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CB496B-575B-4571-85F5-140BB128BBC8}" type="sibTrans" cxnId="{2A76DA2F-9458-4CD6-8FC2-11754F8E56E3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851357-58CE-4049-BCE5-4BCB048F9B1C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течение 3 рабочих дней с момента обращения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8C4FA3-9AF5-465D-AA27-897832AAF8E6}" type="parTrans" cxnId="{7C57CA9D-87BD-4FB1-BFC2-37F3599D18B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152629-2113-49E1-A6E2-513F22156B8B}" type="sibTrans" cxnId="{7C57CA9D-87BD-4FB1-BFC2-37F3599D18B1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9C9FD-C93A-4316-AABD-77F7A7C2DF57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Ответственный  - работник УМО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E358B-A723-4FD6-96A1-493DCC995F70}" type="parTrans" cxnId="{92E80695-1895-465F-A6B2-6F9704879EF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5C7828-31D4-4463-AB64-9ADF99A650A4}" type="sibTrans" cxnId="{92E80695-1895-465F-A6B2-6F9704879EF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041CB-C23F-4C79-9832-D973B57E8B97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Выдача справки после подписи в журнале «Справки о выполнении педагогической работы» соискателю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1DD328-4355-469C-8F27-6041892C1BC4}" type="parTrans" cxnId="{44043F61-47B3-45D7-BF66-A93596017A4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6C903-D5F9-4B30-B8AF-54116BED46DE}" type="sibTrans" cxnId="{44043F61-47B3-45D7-BF66-A93596017A4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BF7020-27C2-45D8-950B-8D3D44DF3E13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день подписания справки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894D19-48B3-4A22-949A-1A26F781EA8E}" type="parTrans" cxnId="{BB83AD79-943B-47BD-BE20-E69BE13C52E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DD9F36-CEB2-4897-8F83-3D2A28F943F4}" type="sibTrans" cxnId="{BB83AD79-943B-47BD-BE20-E69BE13C52E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73A65-442F-418B-93D1-33606E914873}" type="pres">
      <dgm:prSet presAssocID="{C8CD03B4-C689-46EC-9E66-A7E5965B49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0D44FC-8470-46FC-A7A8-67DCB13043B9}" type="pres">
      <dgm:prSet presAssocID="{DBC041CB-C23F-4C79-9832-D973B57E8B97}" presName="boxAndChildren" presStyleCnt="0"/>
      <dgm:spPr/>
    </dgm:pt>
    <dgm:pt modelId="{CBE6A3B9-7208-4598-8FC1-B112D1C70DD1}" type="pres">
      <dgm:prSet presAssocID="{DBC041CB-C23F-4C79-9832-D973B57E8B97}" presName="parentTextBox" presStyleLbl="node1" presStyleIdx="0" presStyleCnt="5"/>
      <dgm:spPr/>
      <dgm:t>
        <a:bodyPr/>
        <a:lstStyle/>
        <a:p>
          <a:endParaRPr lang="ru-RU"/>
        </a:p>
      </dgm:t>
    </dgm:pt>
    <dgm:pt modelId="{4551959F-AFBE-4639-A49C-27F2CBC1A531}" type="pres">
      <dgm:prSet presAssocID="{DBC041CB-C23F-4C79-9832-D973B57E8B97}" presName="entireBox" presStyleLbl="node1" presStyleIdx="0" presStyleCnt="5"/>
      <dgm:spPr/>
      <dgm:t>
        <a:bodyPr/>
        <a:lstStyle/>
        <a:p>
          <a:endParaRPr lang="ru-RU"/>
        </a:p>
      </dgm:t>
    </dgm:pt>
    <dgm:pt modelId="{64C045C5-EDAB-4D4A-80B5-926A6BCBCFC0}" type="pres">
      <dgm:prSet presAssocID="{DBC041CB-C23F-4C79-9832-D973B57E8B97}" presName="descendantBox" presStyleCnt="0"/>
      <dgm:spPr/>
    </dgm:pt>
    <dgm:pt modelId="{FED141C2-43A4-41FD-A691-B394016EFB49}" type="pres">
      <dgm:prSet presAssocID="{9FD9C9FD-C93A-4316-AABD-77F7A7C2DF57}" presName="childTextBox" presStyleLbl="f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66D9F-E23A-4030-AE43-C4842B76E7AA}" type="pres">
      <dgm:prSet presAssocID="{4DBF7020-27C2-45D8-950B-8D3D44DF3E13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12C3D-252A-4C9E-B784-D0BCE2991BBC}" type="pres">
      <dgm:prSet presAssocID="{DFCB496B-575B-4571-85F5-140BB128BBC8}" presName="sp" presStyleCnt="0"/>
      <dgm:spPr/>
    </dgm:pt>
    <dgm:pt modelId="{63FAA14C-7736-42E5-944B-0664C494D86B}" type="pres">
      <dgm:prSet presAssocID="{10BFEADE-6D66-40B1-A568-8F608717BF27}" presName="arrowAndChildren" presStyleCnt="0"/>
      <dgm:spPr/>
    </dgm:pt>
    <dgm:pt modelId="{8698BD25-2187-448C-BCD8-59291D358E62}" type="pres">
      <dgm:prSet presAssocID="{10BFEADE-6D66-40B1-A568-8F608717BF27}" presName="parentTextArrow" presStyleLbl="node1" presStyleIdx="0" presStyleCnt="5"/>
      <dgm:spPr/>
      <dgm:t>
        <a:bodyPr/>
        <a:lstStyle/>
        <a:p>
          <a:endParaRPr lang="ru-RU"/>
        </a:p>
      </dgm:t>
    </dgm:pt>
    <dgm:pt modelId="{A39DE89E-45E7-4435-B64C-B732038B0EB2}" type="pres">
      <dgm:prSet presAssocID="{10BFEADE-6D66-40B1-A568-8F608717BF27}" presName="arrow" presStyleLbl="node1" presStyleIdx="1" presStyleCnt="5"/>
      <dgm:spPr/>
      <dgm:t>
        <a:bodyPr/>
        <a:lstStyle/>
        <a:p>
          <a:endParaRPr lang="ru-RU"/>
        </a:p>
      </dgm:t>
    </dgm:pt>
    <dgm:pt modelId="{BC63080A-A25A-4E7D-93D9-423DDFA5609E}" type="pres">
      <dgm:prSet presAssocID="{10BFEADE-6D66-40B1-A568-8F608717BF27}" presName="descendantArrow" presStyleCnt="0"/>
      <dgm:spPr/>
    </dgm:pt>
    <dgm:pt modelId="{54C2074C-AE2E-4255-BF65-4FEE2289202A}" type="pres">
      <dgm:prSet presAssocID="{AEA7D201-3F1F-4579-AEAE-744E268F50D7}" presName="childTextArrow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9E8EEE-DB57-430A-939B-87678550F33E}" type="pres">
      <dgm:prSet presAssocID="{A4851357-58CE-4049-BCE5-4BCB048F9B1C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D2DC1-70D6-4AF4-9C9D-0591C5AF34F5}" type="pres">
      <dgm:prSet presAssocID="{EBF0727D-EEB9-4039-AC39-FEE99045CA12}" presName="sp" presStyleCnt="0"/>
      <dgm:spPr/>
    </dgm:pt>
    <dgm:pt modelId="{04F5FB45-FA86-4FB7-9B48-F637746646CC}" type="pres">
      <dgm:prSet presAssocID="{E3564A8B-47B3-460C-82C3-32AB55CED39C}" presName="arrowAndChildren" presStyleCnt="0"/>
      <dgm:spPr/>
    </dgm:pt>
    <dgm:pt modelId="{AB5F742B-AF70-48CF-AE59-C9843568CB2A}" type="pres">
      <dgm:prSet presAssocID="{E3564A8B-47B3-460C-82C3-32AB55CED39C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85F1BFB8-0D6B-42D5-A3E7-488415212925}" type="pres">
      <dgm:prSet presAssocID="{E3564A8B-47B3-460C-82C3-32AB55CED39C}" presName="arrow" presStyleLbl="node1" presStyleIdx="2" presStyleCnt="5"/>
      <dgm:spPr/>
      <dgm:t>
        <a:bodyPr/>
        <a:lstStyle/>
        <a:p>
          <a:endParaRPr lang="ru-RU"/>
        </a:p>
      </dgm:t>
    </dgm:pt>
    <dgm:pt modelId="{C3FE86BE-4CAD-4F84-B5D4-AC2495704E5D}" type="pres">
      <dgm:prSet presAssocID="{E3564A8B-47B3-460C-82C3-32AB55CED39C}" presName="descendantArrow" presStyleCnt="0"/>
      <dgm:spPr/>
    </dgm:pt>
    <dgm:pt modelId="{4F26181D-D776-49B8-9223-BF40EE274D9E}" type="pres">
      <dgm:prSet presAssocID="{C43C1B0A-8A08-408D-B6EF-920586D92E8E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E2BA8-DE9E-430D-9E2A-2E7AA7F387D3}" type="pres">
      <dgm:prSet presAssocID="{8CA79864-7EB2-4161-8FEE-8B441F6C129D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48DBF-DB98-4FC6-BCFE-F0674CFF0377}" type="pres">
      <dgm:prSet presAssocID="{C7345E45-1E3D-4D9D-A097-D02E0129F407}" presName="sp" presStyleCnt="0"/>
      <dgm:spPr/>
    </dgm:pt>
    <dgm:pt modelId="{E60ECA67-F539-49A4-83B9-A9D0ACE17BC5}" type="pres">
      <dgm:prSet presAssocID="{02CF1121-40BB-4ED6-B2E0-0A3B3A598442}" presName="arrowAndChildren" presStyleCnt="0"/>
      <dgm:spPr/>
    </dgm:pt>
    <dgm:pt modelId="{88121233-5323-446E-9597-80346F58BA5B}" type="pres">
      <dgm:prSet presAssocID="{02CF1121-40BB-4ED6-B2E0-0A3B3A598442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556BA408-592C-4C24-85E9-9DCD0281BBE8}" type="pres">
      <dgm:prSet presAssocID="{02CF1121-40BB-4ED6-B2E0-0A3B3A598442}" presName="arrow" presStyleLbl="node1" presStyleIdx="3" presStyleCnt="5"/>
      <dgm:spPr/>
      <dgm:t>
        <a:bodyPr/>
        <a:lstStyle/>
        <a:p>
          <a:endParaRPr lang="ru-RU"/>
        </a:p>
      </dgm:t>
    </dgm:pt>
    <dgm:pt modelId="{63E39422-7B3A-4021-8870-5F16074A26E0}" type="pres">
      <dgm:prSet presAssocID="{02CF1121-40BB-4ED6-B2E0-0A3B3A598442}" presName="descendantArrow" presStyleCnt="0"/>
      <dgm:spPr/>
    </dgm:pt>
    <dgm:pt modelId="{6BB0C446-63DD-48DF-9748-A4AE5777FF1F}" type="pres">
      <dgm:prSet presAssocID="{B432F94A-BCC5-4FCD-845B-2FC6A32E5DDE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C8D15-5CC9-4504-AC5E-A56DDCFD08B0}" type="pres">
      <dgm:prSet presAssocID="{3A71109E-51F5-4DB9-BB94-CAD670341DFD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DB4F6-48EA-41F5-88CC-D1F920E5F8D6}" type="pres">
      <dgm:prSet presAssocID="{2EAB66F7-3E92-43DB-904F-7C6A8545597F}" presName="sp" presStyleCnt="0"/>
      <dgm:spPr/>
    </dgm:pt>
    <dgm:pt modelId="{E0616C04-C2F7-4BFB-9DD6-B977EF86A498}" type="pres">
      <dgm:prSet presAssocID="{91007677-7FBD-4ABB-A9BC-1289ED251D30}" presName="arrowAndChildren" presStyleCnt="0"/>
      <dgm:spPr/>
    </dgm:pt>
    <dgm:pt modelId="{00F9C48B-A2E8-4E6F-87D9-973BDF6C56D1}" type="pres">
      <dgm:prSet presAssocID="{91007677-7FBD-4ABB-A9BC-1289ED251D30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E268E665-BE61-4737-B409-8CD051DE096C}" type="pres">
      <dgm:prSet presAssocID="{91007677-7FBD-4ABB-A9BC-1289ED251D30}" presName="arrow" presStyleLbl="node1" presStyleIdx="4" presStyleCnt="5"/>
      <dgm:spPr/>
      <dgm:t>
        <a:bodyPr/>
        <a:lstStyle/>
        <a:p>
          <a:endParaRPr lang="ru-RU"/>
        </a:p>
      </dgm:t>
    </dgm:pt>
    <dgm:pt modelId="{DA7BDB77-457E-48DF-855C-DE85A8EF314B}" type="pres">
      <dgm:prSet presAssocID="{91007677-7FBD-4ABB-A9BC-1289ED251D30}" presName="descendantArrow" presStyleCnt="0"/>
      <dgm:spPr/>
    </dgm:pt>
    <dgm:pt modelId="{D05D34E4-F5E8-4920-8865-5FFD5DCCE04E}" type="pres">
      <dgm:prSet presAssocID="{4E966829-014F-4594-9D7D-DF8D4850005E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84D81-9D35-45C0-BA6A-3E1902288DE6}" type="pres">
      <dgm:prSet presAssocID="{06286722-8BE0-4B51-BD49-962D8A81FCA2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57CA9D-87BD-4FB1-BFC2-37F3599D18B1}" srcId="{10BFEADE-6D66-40B1-A568-8F608717BF27}" destId="{A4851357-58CE-4049-BCE5-4BCB048F9B1C}" srcOrd="1" destOrd="0" parTransId="{148C4FA3-9AF5-465D-AA27-897832AAF8E6}" sibTransId="{C9152629-2113-49E1-A6E2-513F22156B8B}"/>
    <dgm:cxn modelId="{A22E5049-7FA3-4EC2-B85A-B084A345BD1B}" type="presOf" srcId="{4E966829-014F-4594-9D7D-DF8D4850005E}" destId="{D05D34E4-F5E8-4920-8865-5FFD5DCCE04E}" srcOrd="0" destOrd="0" presId="urn:microsoft.com/office/officeart/2005/8/layout/process4"/>
    <dgm:cxn modelId="{266E1DB0-C324-4AE5-89F5-D3B667C6C384}" type="presOf" srcId="{DBC041CB-C23F-4C79-9832-D973B57E8B97}" destId="{CBE6A3B9-7208-4598-8FC1-B112D1C70DD1}" srcOrd="0" destOrd="0" presId="urn:microsoft.com/office/officeart/2005/8/layout/process4"/>
    <dgm:cxn modelId="{4A604C81-C2EC-4118-8519-17E7CC1D2A7A}" type="presOf" srcId="{06286722-8BE0-4B51-BD49-962D8A81FCA2}" destId="{A6984D81-9D35-45C0-BA6A-3E1902288DE6}" srcOrd="0" destOrd="0" presId="urn:microsoft.com/office/officeart/2005/8/layout/process4"/>
    <dgm:cxn modelId="{65F5E8A0-599D-46CA-B88F-CDE9418E1127}" type="presOf" srcId="{8CA79864-7EB2-4161-8FEE-8B441F6C129D}" destId="{B48E2BA8-DE9E-430D-9E2A-2E7AA7F387D3}" srcOrd="0" destOrd="0" presId="urn:microsoft.com/office/officeart/2005/8/layout/process4"/>
    <dgm:cxn modelId="{FFC4BA05-FF34-4372-9216-59C96B8333A1}" type="presOf" srcId="{E3564A8B-47B3-460C-82C3-32AB55CED39C}" destId="{85F1BFB8-0D6B-42D5-A3E7-488415212925}" srcOrd="1" destOrd="0" presId="urn:microsoft.com/office/officeart/2005/8/layout/process4"/>
    <dgm:cxn modelId="{CB856315-8B5D-4E11-9CCC-8FB6336EBA3E}" srcId="{E3564A8B-47B3-460C-82C3-32AB55CED39C}" destId="{8CA79864-7EB2-4161-8FEE-8B441F6C129D}" srcOrd="1" destOrd="0" parTransId="{A1CD5C4C-49F2-4EF3-8646-8A5789538837}" sibTransId="{D33C3B82-DDBE-44C4-AF8A-37FAEEE75112}"/>
    <dgm:cxn modelId="{6333712A-7F6C-4DF0-8CE7-582BC8DE8C45}" srcId="{91007677-7FBD-4ABB-A9BC-1289ED251D30}" destId="{06286722-8BE0-4B51-BD49-962D8A81FCA2}" srcOrd="1" destOrd="0" parTransId="{1E4EF8C8-1548-456C-84B3-D1F7F9A0A22A}" sibTransId="{81378CE8-E2D2-4734-ACA5-CE8400345B12}"/>
    <dgm:cxn modelId="{94843A9F-2977-43E3-9220-B901D2AF7228}" type="presOf" srcId="{E3564A8B-47B3-460C-82C3-32AB55CED39C}" destId="{AB5F742B-AF70-48CF-AE59-C9843568CB2A}" srcOrd="0" destOrd="0" presId="urn:microsoft.com/office/officeart/2005/8/layout/process4"/>
    <dgm:cxn modelId="{0C315511-B73D-4F90-A2A0-D3FFDEC228D6}" type="presOf" srcId="{10BFEADE-6D66-40B1-A568-8F608717BF27}" destId="{8698BD25-2187-448C-BCD8-59291D358E62}" srcOrd="0" destOrd="0" presId="urn:microsoft.com/office/officeart/2005/8/layout/process4"/>
    <dgm:cxn modelId="{8DD741F8-F815-42D7-866E-B2D35289897D}" srcId="{10BFEADE-6D66-40B1-A568-8F608717BF27}" destId="{AEA7D201-3F1F-4579-AEAE-744E268F50D7}" srcOrd="0" destOrd="0" parTransId="{D7216243-EC51-45FF-80D2-1727D707FD8D}" sibTransId="{2B2AE997-C99C-496F-BEC2-30CE200AD847}"/>
    <dgm:cxn modelId="{599E9388-6F41-4D70-A800-C8F030B2F13B}" type="presOf" srcId="{10BFEADE-6D66-40B1-A568-8F608717BF27}" destId="{A39DE89E-45E7-4435-B64C-B732038B0EB2}" srcOrd="1" destOrd="0" presId="urn:microsoft.com/office/officeart/2005/8/layout/process4"/>
    <dgm:cxn modelId="{07F7CA7E-1C3D-441C-8714-A57BBF44E707}" type="presOf" srcId="{C43C1B0A-8A08-408D-B6EF-920586D92E8E}" destId="{4F26181D-D776-49B8-9223-BF40EE274D9E}" srcOrd="0" destOrd="0" presId="urn:microsoft.com/office/officeart/2005/8/layout/process4"/>
    <dgm:cxn modelId="{FFB03012-C911-4F85-8FB2-E8BED80C40D6}" srcId="{02CF1121-40BB-4ED6-B2E0-0A3B3A598442}" destId="{B432F94A-BCC5-4FCD-845B-2FC6A32E5DDE}" srcOrd="0" destOrd="0" parTransId="{614C7347-502B-4F2E-83FF-26D83465EF17}" sibTransId="{F6841753-192D-4FAC-99E1-F73CCD858ED3}"/>
    <dgm:cxn modelId="{A766C12E-57AF-4FE6-8228-7F39660A2527}" srcId="{E3564A8B-47B3-460C-82C3-32AB55CED39C}" destId="{C43C1B0A-8A08-408D-B6EF-920586D92E8E}" srcOrd="0" destOrd="0" parTransId="{8D64C6E0-DFD3-4817-A6F1-5BD3E481B86B}" sibTransId="{D9615D0D-91D9-4DFD-A41E-AA003C9CF45F}"/>
    <dgm:cxn modelId="{E7C520E8-775B-462A-A68F-74F568D98D8B}" srcId="{C8CD03B4-C689-46EC-9E66-A7E5965B49E8}" destId="{91007677-7FBD-4ABB-A9BC-1289ED251D30}" srcOrd="0" destOrd="0" parTransId="{058E8875-A29C-4829-8CF0-4790FC5D73E0}" sibTransId="{2EAB66F7-3E92-43DB-904F-7C6A8545597F}"/>
    <dgm:cxn modelId="{DE3A80BB-986D-4863-8BFE-A8909B4DF6DB}" type="presOf" srcId="{91007677-7FBD-4ABB-A9BC-1289ED251D30}" destId="{00F9C48B-A2E8-4E6F-87D9-973BDF6C56D1}" srcOrd="0" destOrd="0" presId="urn:microsoft.com/office/officeart/2005/8/layout/process4"/>
    <dgm:cxn modelId="{E34764FF-66D3-40BF-B524-4F9DD37CCE57}" srcId="{C8CD03B4-C689-46EC-9E66-A7E5965B49E8}" destId="{02CF1121-40BB-4ED6-B2E0-0A3B3A598442}" srcOrd="1" destOrd="0" parTransId="{8732AFAF-1AFB-4F33-B736-8386B5CB8F6E}" sibTransId="{C7345E45-1E3D-4D9D-A097-D02E0129F407}"/>
    <dgm:cxn modelId="{BB94F033-197B-49D3-BD41-9D090FD1A13D}" srcId="{02CF1121-40BB-4ED6-B2E0-0A3B3A598442}" destId="{3A71109E-51F5-4DB9-BB94-CAD670341DFD}" srcOrd="1" destOrd="0" parTransId="{9E230380-7EFC-4BBF-B185-01D11E2718EB}" sibTransId="{AA7860F0-ABB1-4CFC-A8E3-B9D8A8B4AC5F}"/>
    <dgm:cxn modelId="{0300A1E0-08DE-4170-93C2-52A080B7E27D}" type="presOf" srcId="{02CF1121-40BB-4ED6-B2E0-0A3B3A598442}" destId="{88121233-5323-446E-9597-80346F58BA5B}" srcOrd="0" destOrd="0" presId="urn:microsoft.com/office/officeart/2005/8/layout/process4"/>
    <dgm:cxn modelId="{7D927D76-C954-43DD-AD5B-C861AF99CCA1}" type="presOf" srcId="{91007677-7FBD-4ABB-A9BC-1289ED251D30}" destId="{E268E665-BE61-4737-B409-8CD051DE096C}" srcOrd="1" destOrd="0" presId="urn:microsoft.com/office/officeart/2005/8/layout/process4"/>
    <dgm:cxn modelId="{A381581D-6813-4B01-8C43-5E815C0C2CFD}" type="presOf" srcId="{9FD9C9FD-C93A-4316-AABD-77F7A7C2DF57}" destId="{FED141C2-43A4-41FD-A691-B394016EFB49}" srcOrd="0" destOrd="0" presId="urn:microsoft.com/office/officeart/2005/8/layout/process4"/>
    <dgm:cxn modelId="{92E80695-1895-465F-A6B2-6F9704879EFE}" srcId="{DBC041CB-C23F-4C79-9832-D973B57E8B97}" destId="{9FD9C9FD-C93A-4316-AABD-77F7A7C2DF57}" srcOrd="0" destOrd="0" parTransId="{9B0E358B-A723-4FD6-96A1-493DCC995F70}" sibTransId="{AD5C7828-31D4-4463-AB64-9ADF99A650A4}"/>
    <dgm:cxn modelId="{44043F61-47B3-45D7-BF66-A93596017A47}" srcId="{C8CD03B4-C689-46EC-9E66-A7E5965B49E8}" destId="{DBC041CB-C23F-4C79-9832-D973B57E8B97}" srcOrd="4" destOrd="0" parTransId="{0F1DD328-4355-469C-8F27-6041892C1BC4}" sibTransId="{9B26C903-D5F9-4B30-B8AF-54116BED46DE}"/>
    <dgm:cxn modelId="{E75E4C04-41F9-4E58-A23C-E36BC749658F}" type="presOf" srcId="{02CF1121-40BB-4ED6-B2E0-0A3B3A598442}" destId="{556BA408-592C-4C24-85E9-9DCD0281BBE8}" srcOrd="1" destOrd="0" presId="urn:microsoft.com/office/officeart/2005/8/layout/process4"/>
    <dgm:cxn modelId="{A436273D-DF8A-4BC8-B84D-265535F840D9}" type="presOf" srcId="{A4851357-58CE-4049-BCE5-4BCB048F9B1C}" destId="{619E8EEE-DB57-430A-939B-87678550F33E}" srcOrd="0" destOrd="0" presId="urn:microsoft.com/office/officeart/2005/8/layout/process4"/>
    <dgm:cxn modelId="{BB83AD79-943B-47BD-BE20-E69BE13C52E6}" srcId="{DBC041CB-C23F-4C79-9832-D973B57E8B97}" destId="{4DBF7020-27C2-45D8-950B-8D3D44DF3E13}" srcOrd="1" destOrd="0" parTransId="{DA894D19-48B3-4A22-949A-1A26F781EA8E}" sibTransId="{63DD9F36-CEB2-4897-8F83-3D2A28F943F4}"/>
    <dgm:cxn modelId="{D4779724-1AED-4EE8-8C96-B114CD473689}" type="presOf" srcId="{AEA7D201-3F1F-4579-AEAE-744E268F50D7}" destId="{54C2074C-AE2E-4255-BF65-4FEE2289202A}" srcOrd="0" destOrd="0" presId="urn:microsoft.com/office/officeart/2005/8/layout/process4"/>
    <dgm:cxn modelId="{2A76DA2F-9458-4CD6-8FC2-11754F8E56E3}" srcId="{C8CD03B4-C689-46EC-9E66-A7E5965B49E8}" destId="{10BFEADE-6D66-40B1-A568-8F608717BF27}" srcOrd="3" destOrd="0" parTransId="{03B2EF16-663B-47CF-947C-C0FC81B5F37A}" sibTransId="{DFCB496B-575B-4571-85F5-140BB128BBC8}"/>
    <dgm:cxn modelId="{A5267E00-AAAF-46F5-923E-2A08ACFA0471}" type="presOf" srcId="{3A71109E-51F5-4DB9-BB94-CAD670341DFD}" destId="{8DBC8D15-5CC9-4504-AC5E-A56DDCFD08B0}" srcOrd="0" destOrd="0" presId="urn:microsoft.com/office/officeart/2005/8/layout/process4"/>
    <dgm:cxn modelId="{22DFA9E3-FB3B-46C2-B5F6-781E46571414}" type="presOf" srcId="{B432F94A-BCC5-4FCD-845B-2FC6A32E5DDE}" destId="{6BB0C446-63DD-48DF-9748-A4AE5777FF1F}" srcOrd="0" destOrd="0" presId="urn:microsoft.com/office/officeart/2005/8/layout/process4"/>
    <dgm:cxn modelId="{A933E041-2F59-468E-B121-E368B0CD5DD4}" srcId="{91007677-7FBD-4ABB-A9BC-1289ED251D30}" destId="{4E966829-014F-4594-9D7D-DF8D4850005E}" srcOrd="0" destOrd="0" parTransId="{ABAA30E5-40CF-4197-8998-8DE45264FCCD}" sibTransId="{799F5B43-0054-4C0F-BE0D-55294BA921AB}"/>
    <dgm:cxn modelId="{334F9501-5246-4392-BCFA-83A83EB3DFA9}" srcId="{C8CD03B4-C689-46EC-9E66-A7E5965B49E8}" destId="{E3564A8B-47B3-460C-82C3-32AB55CED39C}" srcOrd="2" destOrd="0" parTransId="{973E5112-A74E-43AE-AF72-B34F44F8C0AD}" sibTransId="{EBF0727D-EEB9-4039-AC39-FEE99045CA12}"/>
    <dgm:cxn modelId="{5FA48135-3583-4AD0-B92F-0C01CB5FD571}" type="presOf" srcId="{4DBF7020-27C2-45D8-950B-8D3D44DF3E13}" destId="{B6D66D9F-E23A-4030-AE43-C4842B76E7AA}" srcOrd="0" destOrd="0" presId="urn:microsoft.com/office/officeart/2005/8/layout/process4"/>
    <dgm:cxn modelId="{CD2C6CC9-E3B2-4B93-8B76-7B2DC6EC5AFA}" type="presOf" srcId="{C8CD03B4-C689-46EC-9E66-A7E5965B49E8}" destId="{34673A65-442F-418B-93D1-33606E914873}" srcOrd="0" destOrd="0" presId="urn:microsoft.com/office/officeart/2005/8/layout/process4"/>
    <dgm:cxn modelId="{9E22550B-0DBB-4EF3-9327-AAABA5176667}" type="presOf" srcId="{DBC041CB-C23F-4C79-9832-D973B57E8B97}" destId="{4551959F-AFBE-4639-A49C-27F2CBC1A531}" srcOrd="1" destOrd="0" presId="urn:microsoft.com/office/officeart/2005/8/layout/process4"/>
    <dgm:cxn modelId="{97EFD5B1-E102-49A4-B3F7-181F6AFF0FB4}" type="presParOf" srcId="{34673A65-442F-418B-93D1-33606E914873}" destId="{580D44FC-8470-46FC-A7A8-67DCB13043B9}" srcOrd="0" destOrd="0" presId="urn:microsoft.com/office/officeart/2005/8/layout/process4"/>
    <dgm:cxn modelId="{436DEB68-497E-415B-A531-2B80A8E0CFA8}" type="presParOf" srcId="{580D44FC-8470-46FC-A7A8-67DCB13043B9}" destId="{CBE6A3B9-7208-4598-8FC1-B112D1C70DD1}" srcOrd="0" destOrd="0" presId="urn:microsoft.com/office/officeart/2005/8/layout/process4"/>
    <dgm:cxn modelId="{8EAF2E6D-B210-414F-B98B-3D57A6D88AE3}" type="presParOf" srcId="{580D44FC-8470-46FC-A7A8-67DCB13043B9}" destId="{4551959F-AFBE-4639-A49C-27F2CBC1A531}" srcOrd="1" destOrd="0" presId="urn:microsoft.com/office/officeart/2005/8/layout/process4"/>
    <dgm:cxn modelId="{CE75FBD4-ED10-4B24-9CC3-15296EDD3C1D}" type="presParOf" srcId="{580D44FC-8470-46FC-A7A8-67DCB13043B9}" destId="{64C045C5-EDAB-4D4A-80B5-926A6BCBCFC0}" srcOrd="2" destOrd="0" presId="urn:microsoft.com/office/officeart/2005/8/layout/process4"/>
    <dgm:cxn modelId="{92DA0664-E91C-4080-8E96-8ED6B87E4621}" type="presParOf" srcId="{64C045C5-EDAB-4D4A-80B5-926A6BCBCFC0}" destId="{FED141C2-43A4-41FD-A691-B394016EFB49}" srcOrd="0" destOrd="0" presId="urn:microsoft.com/office/officeart/2005/8/layout/process4"/>
    <dgm:cxn modelId="{E6712E96-B754-4B63-BC29-CEB8EBA6FB48}" type="presParOf" srcId="{64C045C5-EDAB-4D4A-80B5-926A6BCBCFC0}" destId="{B6D66D9F-E23A-4030-AE43-C4842B76E7AA}" srcOrd="1" destOrd="0" presId="urn:microsoft.com/office/officeart/2005/8/layout/process4"/>
    <dgm:cxn modelId="{948DBA76-4439-46A0-BAC2-FD026B1EAD50}" type="presParOf" srcId="{34673A65-442F-418B-93D1-33606E914873}" destId="{89612C3D-252A-4C9E-B784-D0BCE2991BBC}" srcOrd="1" destOrd="0" presId="urn:microsoft.com/office/officeart/2005/8/layout/process4"/>
    <dgm:cxn modelId="{2F9C1915-DDEA-4C26-A002-8A235AA43A7B}" type="presParOf" srcId="{34673A65-442F-418B-93D1-33606E914873}" destId="{63FAA14C-7736-42E5-944B-0664C494D86B}" srcOrd="2" destOrd="0" presId="urn:microsoft.com/office/officeart/2005/8/layout/process4"/>
    <dgm:cxn modelId="{16C9DAA8-13D2-4797-84F5-F39B7312C793}" type="presParOf" srcId="{63FAA14C-7736-42E5-944B-0664C494D86B}" destId="{8698BD25-2187-448C-BCD8-59291D358E62}" srcOrd="0" destOrd="0" presId="urn:microsoft.com/office/officeart/2005/8/layout/process4"/>
    <dgm:cxn modelId="{723FA3B7-FEEE-45DF-AD16-FB71CE179618}" type="presParOf" srcId="{63FAA14C-7736-42E5-944B-0664C494D86B}" destId="{A39DE89E-45E7-4435-B64C-B732038B0EB2}" srcOrd="1" destOrd="0" presId="urn:microsoft.com/office/officeart/2005/8/layout/process4"/>
    <dgm:cxn modelId="{FC38D589-4DC5-43E5-87E5-8E733224604D}" type="presParOf" srcId="{63FAA14C-7736-42E5-944B-0664C494D86B}" destId="{BC63080A-A25A-4E7D-93D9-423DDFA5609E}" srcOrd="2" destOrd="0" presId="urn:microsoft.com/office/officeart/2005/8/layout/process4"/>
    <dgm:cxn modelId="{18D5D28C-7603-4850-A07F-4691A1124559}" type="presParOf" srcId="{BC63080A-A25A-4E7D-93D9-423DDFA5609E}" destId="{54C2074C-AE2E-4255-BF65-4FEE2289202A}" srcOrd="0" destOrd="0" presId="urn:microsoft.com/office/officeart/2005/8/layout/process4"/>
    <dgm:cxn modelId="{268BEAFB-25A0-4F12-B001-6EE8DEC428ED}" type="presParOf" srcId="{BC63080A-A25A-4E7D-93D9-423DDFA5609E}" destId="{619E8EEE-DB57-430A-939B-87678550F33E}" srcOrd="1" destOrd="0" presId="urn:microsoft.com/office/officeart/2005/8/layout/process4"/>
    <dgm:cxn modelId="{77704CB0-C0FF-4C2C-A212-FD0B81D0B8E1}" type="presParOf" srcId="{34673A65-442F-418B-93D1-33606E914873}" destId="{2D2D2DC1-70D6-4AF4-9C9D-0591C5AF34F5}" srcOrd="3" destOrd="0" presId="urn:microsoft.com/office/officeart/2005/8/layout/process4"/>
    <dgm:cxn modelId="{8E7F5CC1-8663-4AD7-ABFB-C3B6681E8F65}" type="presParOf" srcId="{34673A65-442F-418B-93D1-33606E914873}" destId="{04F5FB45-FA86-4FB7-9B48-F637746646CC}" srcOrd="4" destOrd="0" presId="urn:microsoft.com/office/officeart/2005/8/layout/process4"/>
    <dgm:cxn modelId="{8E26530D-5D17-415E-B864-CC271A7009F3}" type="presParOf" srcId="{04F5FB45-FA86-4FB7-9B48-F637746646CC}" destId="{AB5F742B-AF70-48CF-AE59-C9843568CB2A}" srcOrd="0" destOrd="0" presId="urn:microsoft.com/office/officeart/2005/8/layout/process4"/>
    <dgm:cxn modelId="{E6E577A8-B8AA-4F2C-942D-FA8CD8B79B6F}" type="presParOf" srcId="{04F5FB45-FA86-4FB7-9B48-F637746646CC}" destId="{85F1BFB8-0D6B-42D5-A3E7-488415212925}" srcOrd="1" destOrd="0" presId="urn:microsoft.com/office/officeart/2005/8/layout/process4"/>
    <dgm:cxn modelId="{AB4C729A-B139-4B32-95F5-287780F76872}" type="presParOf" srcId="{04F5FB45-FA86-4FB7-9B48-F637746646CC}" destId="{C3FE86BE-4CAD-4F84-B5D4-AC2495704E5D}" srcOrd="2" destOrd="0" presId="urn:microsoft.com/office/officeart/2005/8/layout/process4"/>
    <dgm:cxn modelId="{31F1D8B4-1C79-4679-9E36-03E20A00CFCC}" type="presParOf" srcId="{C3FE86BE-4CAD-4F84-B5D4-AC2495704E5D}" destId="{4F26181D-D776-49B8-9223-BF40EE274D9E}" srcOrd="0" destOrd="0" presId="urn:microsoft.com/office/officeart/2005/8/layout/process4"/>
    <dgm:cxn modelId="{0EF5A881-F6BE-4A60-829E-A5FD69DA0C39}" type="presParOf" srcId="{C3FE86BE-4CAD-4F84-B5D4-AC2495704E5D}" destId="{B48E2BA8-DE9E-430D-9E2A-2E7AA7F387D3}" srcOrd="1" destOrd="0" presId="urn:microsoft.com/office/officeart/2005/8/layout/process4"/>
    <dgm:cxn modelId="{4A4585D9-DA33-4BF0-8EE7-22C7FDA0ECBE}" type="presParOf" srcId="{34673A65-442F-418B-93D1-33606E914873}" destId="{59748DBF-DB98-4FC6-BCFE-F0674CFF0377}" srcOrd="5" destOrd="0" presId="urn:microsoft.com/office/officeart/2005/8/layout/process4"/>
    <dgm:cxn modelId="{58859067-1D17-4F10-AD13-7FA649B448A3}" type="presParOf" srcId="{34673A65-442F-418B-93D1-33606E914873}" destId="{E60ECA67-F539-49A4-83B9-A9D0ACE17BC5}" srcOrd="6" destOrd="0" presId="urn:microsoft.com/office/officeart/2005/8/layout/process4"/>
    <dgm:cxn modelId="{44E04AF2-B91A-40C8-88F6-3DF8E66766CC}" type="presParOf" srcId="{E60ECA67-F539-49A4-83B9-A9D0ACE17BC5}" destId="{88121233-5323-446E-9597-80346F58BA5B}" srcOrd="0" destOrd="0" presId="urn:microsoft.com/office/officeart/2005/8/layout/process4"/>
    <dgm:cxn modelId="{350F2F7F-32D2-4B44-99CD-C1003206F5FD}" type="presParOf" srcId="{E60ECA67-F539-49A4-83B9-A9D0ACE17BC5}" destId="{556BA408-592C-4C24-85E9-9DCD0281BBE8}" srcOrd="1" destOrd="0" presId="urn:microsoft.com/office/officeart/2005/8/layout/process4"/>
    <dgm:cxn modelId="{2ADE4B4E-F425-4154-A19F-0E2B6514037E}" type="presParOf" srcId="{E60ECA67-F539-49A4-83B9-A9D0ACE17BC5}" destId="{63E39422-7B3A-4021-8870-5F16074A26E0}" srcOrd="2" destOrd="0" presId="urn:microsoft.com/office/officeart/2005/8/layout/process4"/>
    <dgm:cxn modelId="{DB823AE2-EA3C-4C22-956C-48C0656519E2}" type="presParOf" srcId="{63E39422-7B3A-4021-8870-5F16074A26E0}" destId="{6BB0C446-63DD-48DF-9748-A4AE5777FF1F}" srcOrd="0" destOrd="0" presId="urn:microsoft.com/office/officeart/2005/8/layout/process4"/>
    <dgm:cxn modelId="{FFD25FBF-D46C-4757-8652-B9DBF5A9214C}" type="presParOf" srcId="{63E39422-7B3A-4021-8870-5F16074A26E0}" destId="{8DBC8D15-5CC9-4504-AC5E-A56DDCFD08B0}" srcOrd="1" destOrd="0" presId="urn:microsoft.com/office/officeart/2005/8/layout/process4"/>
    <dgm:cxn modelId="{25965C6A-45F7-418E-A68C-0CFA7883D0A8}" type="presParOf" srcId="{34673A65-442F-418B-93D1-33606E914873}" destId="{2D5DB4F6-48EA-41F5-88CC-D1F920E5F8D6}" srcOrd="7" destOrd="0" presId="urn:microsoft.com/office/officeart/2005/8/layout/process4"/>
    <dgm:cxn modelId="{C11C5381-C99F-4A74-9A97-6E793C2319A8}" type="presParOf" srcId="{34673A65-442F-418B-93D1-33606E914873}" destId="{E0616C04-C2F7-4BFB-9DD6-B977EF86A498}" srcOrd="8" destOrd="0" presId="urn:microsoft.com/office/officeart/2005/8/layout/process4"/>
    <dgm:cxn modelId="{E8628200-2827-44A9-8D23-CD95CA2CB4AE}" type="presParOf" srcId="{E0616C04-C2F7-4BFB-9DD6-B977EF86A498}" destId="{00F9C48B-A2E8-4E6F-87D9-973BDF6C56D1}" srcOrd="0" destOrd="0" presId="urn:microsoft.com/office/officeart/2005/8/layout/process4"/>
    <dgm:cxn modelId="{1F7B8490-1938-4413-A6B2-80E181B6719F}" type="presParOf" srcId="{E0616C04-C2F7-4BFB-9DD6-B977EF86A498}" destId="{E268E665-BE61-4737-B409-8CD051DE096C}" srcOrd="1" destOrd="0" presId="urn:microsoft.com/office/officeart/2005/8/layout/process4"/>
    <dgm:cxn modelId="{D0CB94E5-9C46-424E-98DC-11932AE8AEF0}" type="presParOf" srcId="{E0616C04-C2F7-4BFB-9DD6-B977EF86A498}" destId="{DA7BDB77-457E-48DF-855C-DE85A8EF314B}" srcOrd="2" destOrd="0" presId="urn:microsoft.com/office/officeart/2005/8/layout/process4"/>
    <dgm:cxn modelId="{9474BDC5-6FEF-4D28-A486-726422473DDB}" type="presParOf" srcId="{DA7BDB77-457E-48DF-855C-DE85A8EF314B}" destId="{D05D34E4-F5E8-4920-8865-5FFD5DCCE04E}" srcOrd="0" destOrd="0" presId="urn:microsoft.com/office/officeart/2005/8/layout/process4"/>
    <dgm:cxn modelId="{3B97F3D0-5E10-4FF9-8FF6-C39172FF2822}" type="presParOf" srcId="{DA7BDB77-457E-48DF-855C-DE85A8EF314B}" destId="{A6984D81-9D35-45C0-BA6A-3E1902288DE6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77082-7B40-4742-8BE2-225FFD3E03FE}">
      <dsp:nvSpPr>
        <dsp:cNvPr id="0" name=""/>
        <dsp:cNvSpPr/>
      </dsp:nvSpPr>
      <dsp:spPr>
        <a:xfrm>
          <a:off x="15" y="201052"/>
          <a:ext cx="1766357" cy="615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Критерий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030" y="219067"/>
        <a:ext cx="1730327" cy="579044"/>
      </dsp:txXfrm>
    </dsp:sp>
    <dsp:sp modelId="{472934ED-F9E3-4716-B25B-5E9B0D9089C3}">
      <dsp:nvSpPr>
        <dsp:cNvPr id="0" name=""/>
        <dsp:cNvSpPr/>
      </dsp:nvSpPr>
      <dsp:spPr>
        <a:xfrm>
          <a:off x="176651" y="816126"/>
          <a:ext cx="176635" cy="461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305"/>
              </a:lnTo>
              <a:lnTo>
                <a:pt x="176635" y="4613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63739-5389-4826-84A9-D2CD9DA988C3}">
      <dsp:nvSpPr>
        <dsp:cNvPr id="0" name=""/>
        <dsp:cNvSpPr/>
      </dsp:nvSpPr>
      <dsp:spPr>
        <a:xfrm>
          <a:off x="353287" y="969895"/>
          <a:ext cx="2895729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стажа непрерывной работы в должности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302" y="987910"/>
        <a:ext cx="2859699" cy="579044"/>
      </dsp:txXfrm>
    </dsp:sp>
    <dsp:sp modelId="{308E4F2F-DA59-4DA7-9768-B236C678F496}">
      <dsp:nvSpPr>
        <dsp:cNvPr id="0" name=""/>
        <dsp:cNvSpPr/>
      </dsp:nvSpPr>
      <dsp:spPr>
        <a:xfrm>
          <a:off x="176651" y="816126"/>
          <a:ext cx="176635" cy="1230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148"/>
              </a:lnTo>
              <a:lnTo>
                <a:pt x="176635" y="12301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C7874-06C9-4253-ACB1-8AE619933C96}">
      <dsp:nvSpPr>
        <dsp:cNvPr id="0" name=""/>
        <dsp:cNvSpPr/>
      </dsp:nvSpPr>
      <dsp:spPr>
        <a:xfrm>
          <a:off x="353287" y="1738738"/>
          <a:ext cx="2910432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"/>
              <a:satOff val="2654"/>
              <a:lumOff val="5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Осуществление педагогической деятельности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302" y="1756753"/>
        <a:ext cx="2874402" cy="579044"/>
      </dsp:txXfrm>
    </dsp:sp>
    <dsp:sp modelId="{6442FB5D-E036-4DB6-999B-78217F700026}">
      <dsp:nvSpPr>
        <dsp:cNvPr id="0" name=""/>
        <dsp:cNvSpPr/>
      </dsp:nvSpPr>
      <dsp:spPr>
        <a:xfrm>
          <a:off x="176651" y="816126"/>
          <a:ext cx="176635" cy="1998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991"/>
              </a:lnTo>
              <a:lnTo>
                <a:pt x="176635" y="19989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8CE2E-3356-43C4-8DBA-A5F41E7F5AEE}">
      <dsp:nvSpPr>
        <dsp:cNvPr id="0" name=""/>
        <dsp:cNvSpPr/>
      </dsp:nvSpPr>
      <dsp:spPr>
        <a:xfrm>
          <a:off x="353287" y="2507580"/>
          <a:ext cx="2910442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324517"/>
              <a:satOff val="5308"/>
              <a:lumOff val="11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стажа научной и педагогической деятельности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302" y="2525595"/>
        <a:ext cx="2874412" cy="579044"/>
      </dsp:txXfrm>
    </dsp:sp>
    <dsp:sp modelId="{D3AEE726-855B-41FC-B28A-EB2B0B739DE3}">
      <dsp:nvSpPr>
        <dsp:cNvPr id="0" name=""/>
        <dsp:cNvSpPr/>
      </dsp:nvSpPr>
      <dsp:spPr>
        <a:xfrm>
          <a:off x="176651" y="816126"/>
          <a:ext cx="176635" cy="2767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7833"/>
              </a:lnTo>
              <a:lnTo>
                <a:pt x="176635" y="27678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2D133B-F3C5-4F16-A3DC-9148E32BD2F9}">
      <dsp:nvSpPr>
        <dsp:cNvPr id="0" name=""/>
        <dsp:cNvSpPr/>
      </dsp:nvSpPr>
      <dsp:spPr>
        <a:xfrm>
          <a:off x="353287" y="3276423"/>
          <a:ext cx="2910432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в качестве научного руководителя или научного консультанта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302" y="3294438"/>
        <a:ext cx="2874402" cy="579044"/>
      </dsp:txXfrm>
    </dsp:sp>
    <dsp:sp modelId="{7CB9D6C1-E4B1-49B8-A79A-E24E3676C687}">
      <dsp:nvSpPr>
        <dsp:cNvPr id="0" name=""/>
        <dsp:cNvSpPr/>
      </dsp:nvSpPr>
      <dsp:spPr>
        <a:xfrm>
          <a:off x="176651" y="816126"/>
          <a:ext cx="176635" cy="363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4608"/>
              </a:lnTo>
              <a:lnTo>
                <a:pt x="176635" y="363460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59C55-0BA2-4263-800F-352FA23BAD14}">
      <dsp:nvSpPr>
        <dsp:cNvPr id="0" name=""/>
        <dsp:cNvSpPr/>
      </dsp:nvSpPr>
      <dsp:spPr>
        <a:xfrm>
          <a:off x="353287" y="4045266"/>
          <a:ext cx="2910432" cy="810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649034"/>
              <a:satOff val="10616"/>
              <a:lumOff val="23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Опубликованных учебных изданий и/или научных трудов,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т. ч. За последние 5 (3 для доцента) лет по научной специальности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7039" y="4069018"/>
        <a:ext cx="2862928" cy="763434"/>
      </dsp:txXfrm>
    </dsp:sp>
    <dsp:sp modelId="{8628BF87-E8AD-492D-9DF3-F2B11DE2D4F8}">
      <dsp:nvSpPr>
        <dsp:cNvPr id="0" name=""/>
        <dsp:cNvSpPr/>
      </dsp:nvSpPr>
      <dsp:spPr>
        <a:xfrm>
          <a:off x="176651" y="816126"/>
          <a:ext cx="176635" cy="45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1383"/>
              </a:lnTo>
              <a:lnTo>
                <a:pt x="176635" y="450138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75BE2-C6E6-48E7-ABBB-8E5CFCEBF4CA}">
      <dsp:nvSpPr>
        <dsp:cNvPr id="0" name=""/>
        <dsp:cNvSpPr/>
      </dsp:nvSpPr>
      <dsp:spPr>
        <a:xfrm>
          <a:off x="353287" y="5009973"/>
          <a:ext cx="2910452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учебника (учебного пособия)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1302" y="5027988"/>
        <a:ext cx="2874422" cy="579044"/>
      </dsp:txXfrm>
    </dsp:sp>
    <dsp:sp modelId="{B74B44A9-5628-418F-AC9F-D7FA4A7FDADD}">
      <dsp:nvSpPr>
        <dsp:cNvPr id="0" name=""/>
        <dsp:cNvSpPr/>
      </dsp:nvSpPr>
      <dsp:spPr>
        <a:xfrm>
          <a:off x="3325246" y="201052"/>
          <a:ext cx="1230148" cy="615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Профессора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43261" y="219067"/>
        <a:ext cx="1194118" cy="579044"/>
      </dsp:txXfrm>
    </dsp:sp>
    <dsp:sp modelId="{4EF5E61D-48A6-46FC-B41C-A1C6EB3B56BF}">
      <dsp:nvSpPr>
        <dsp:cNvPr id="0" name=""/>
        <dsp:cNvSpPr/>
      </dsp:nvSpPr>
      <dsp:spPr>
        <a:xfrm>
          <a:off x="3448261" y="816126"/>
          <a:ext cx="123014" cy="461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305"/>
              </a:lnTo>
              <a:lnTo>
                <a:pt x="123014" y="4613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A6CC-1F8C-4C04-9767-37F6DE7CB059}">
      <dsp:nvSpPr>
        <dsp:cNvPr id="0" name=""/>
        <dsp:cNvSpPr/>
      </dsp:nvSpPr>
      <dsp:spPr>
        <a:xfrm>
          <a:off x="3571276" y="969895"/>
          <a:ext cx="1288979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2 лет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9291" y="987910"/>
        <a:ext cx="1252949" cy="579044"/>
      </dsp:txXfrm>
    </dsp:sp>
    <dsp:sp modelId="{CA8F9540-794A-4865-8484-9D8BF1311A59}">
      <dsp:nvSpPr>
        <dsp:cNvPr id="0" name=""/>
        <dsp:cNvSpPr/>
      </dsp:nvSpPr>
      <dsp:spPr>
        <a:xfrm>
          <a:off x="3448261" y="816126"/>
          <a:ext cx="123014" cy="1230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148"/>
              </a:lnTo>
              <a:lnTo>
                <a:pt x="123014" y="12301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39B5-D805-46F3-95DE-E9552C74BA9D}">
      <dsp:nvSpPr>
        <dsp:cNvPr id="0" name=""/>
        <dsp:cNvSpPr/>
      </dsp:nvSpPr>
      <dsp:spPr>
        <a:xfrm>
          <a:off x="3571276" y="1738738"/>
          <a:ext cx="1090354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635809"/>
              <a:satOff val="18578"/>
              <a:lumOff val="40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чем на 0,25 ставки</a:t>
          </a:r>
        </a:p>
      </dsp:txBody>
      <dsp:txXfrm>
        <a:off x="3589291" y="1756753"/>
        <a:ext cx="1054324" cy="579044"/>
      </dsp:txXfrm>
    </dsp:sp>
    <dsp:sp modelId="{7EA3746F-9382-4CFB-99D5-2E853BC1F4A6}">
      <dsp:nvSpPr>
        <dsp:cNvPr id="0" name=""/>
        <dsp:cNvSpPr/>
      </dsp:nvSpPr>
      <dsp:spPr>
        <a:xfrm>
          <a:off x="3448261" y="816126"/>
          <a:ext cx="123014" cy="20938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3847"/>
              </a:lnTo>
              <a:lnTo>
                <a:pt x="123014" y="20938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306C9-D7A4-4790-AD62-08C66C9B3434}">
      <dsp:nvSpPr>
        <dsp:cNvPr id="0" name=""/>
        <dsp:cNvSpPr/>
      </dsp:nvSpPr>
      <dsp:spPr>
        <a:xfrm>
          <a:off x="3571276" y="2507580"/>
          <a:ext cx="3157446" cy="8047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298067"/>
              <a:satOff val="21233"/>
              <a:lumOff val="46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10 в организации, в т. ч. не менее 5 лет стажа педагогической деятельности по научной специальности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4847" y="2531151"/>
        <a:ext cx="3110304" cy="757645"/>
      </dsp:txXfrm>
    </dsp:sp>
    <dsp:sp modelId="{101959CB-F96E-41CA-ABC5-2DBD10E188EC}">
      <dsp:nvSpPr>
        <dsp:cNvPr id="0" name=""/>
        <dsp:cNvSpPr/>
      </dsp:nvSpPr>
      <dsp:spPr>
        <a:xfrm>
          <a:off x="3448261" y="816126"/>
          <a:ext cx="123014" cy="2957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7547"/>
              </a:lnTo>
              <a:lnTo>
                <a:pt x="123014" y="29575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FC207-6F62-4D51-AAFF-743279A3A44E}">
      <dsp:nvSpPr>
        <dsp:cNvPr id="0" name=""/>
        <dsp:cNvSpPr/>
      </dsp:nvSpPr>
      <dsp:spPr>
        <a:xfrm>
          <a:off x="3571276" y="3466137"/>
          <a:ext cx="2111810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лиц, которым присуждены ученые степени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9291" y="3484152"/>
        <a:ext cx="2075780" cy="579044"/>
      </dsp:txXfrm>
    </dsp:sp>
    <dsp:sp modelId="{B14672F6-D59C-43FC-A1C4-55FA206495E7}">
      <dsp:nvSpPr>
        <dsp:cNvPr id="0" name=""/>
        <dsp:cNvSpPr/>
      </dsp:nvSpPr>
      <dsp:spPr>
        <a:xfrm>
          <a:off x="3448261" y="816126"/>
          <a:ext cx="123014" cy="3804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4747"/>
              </a:lnTo>
              <a:lnTo>
                <a:pt x="123014" y="38047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9E0C9-771E-499E-A0A2-6C1F0E38A72F}">
      <dsp:nvSpPr>
        <dsp:cNvPr id="0" name=""/>
        <dsp:cNvSpPr/>
      </dsp:nvSpPr>
      <dsp:spPr>
        <a:xfrm>
          <a:off x="3571276" y="4234979"/>
          <a:ext cx="2344013" cy="7717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50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учебных изданий и не менее 5 научных трудов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3881" y="4257584"/>
        <a:ext cx="2298803" cy="726578"/>
      </dsp:txXfrm>
    </dsp:sp>
    <dsp:sp modelId="{8C1E47FF-D25C-4196-8199-FDB2D0FB33BB}">
      <dsp:nvSpPr>
        <dsp:cNvPr id="0" name=""/>
        <dsp:cNvSpPr/>
      </dsp:nvSpPr>
      <dsp:spPr>
        <a:xfrm>
          <a:off x="3448261" y="816126"/>
          <a:ext cx="123014" cy="4651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51947"/>
              </a:lnTo>
              <a:lnTo>
                <a:pt x="123014" y="465194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6A6ED-0755-44C5-98E8-91C08513175F}">
      <dsp:nvSpPr>
        <dsp:cNvPr id="0" name=""/>
        <dsp:cNvSpPr/>
      </dsp:nvSpPr>
      <dsp:spPr>
        <a:xfrm>
          <a:off x="3571276" y="5160537"/>
          <a:ext cx="2887975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284843"/>
              <a:satOff val="29195"/>
              <a:lumOff val="632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учебников (учебных пособий) в соавторстве за последние 10 лет по научной специальности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9291" y="5178552"/>
        <a:ext cx="2851945" cy="579044"/>
      </dsp:txXfrm>
    </dsp:sp>
    <dsp:sp modelId="{8BC64561-3903-43C9-8D7C-7AB4988ACC04}">
      <dsp:nvSpPr>
        <dsp:cNvPr id="0" name=""/>
        <dsp:cNvSpPr/>
      </dsp:nvSpPr>
      <dsp:spPr>
        <a:xfrm>
          <a:off x="6790230" y="201052"/>
          <a:ext cx="1230148" cy="6150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Доцента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08245" y="219067"/>
        <a:ext cx="1194118" cy="579044"/>
      </dsp:txXfrm>
    </dsp:sp>
    <dsp:sp modelId="{B5EABDD4-9342-43ED-A9E7-948167473B24}">
      <dsp:nvSpPr>
        <dsp:cNvPr id="0" name=""/>
        <dsp:cNvSpPr/>
      </dsp:nvSpPr>
      <dsp:spPr>
        <a:xfrm>
          <a:off x="6913245" y="816126"/>
          <a:ext cx="123014" cy="461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305"/>
              </a:lnTo>
              <a:lnTo>
                <a:pt x="123014" y="46130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4F96-CA3A-4F40-A45A-EF6AA44EFE32}">
      <dsp:nvSpPr>
        <dsp:cNvPr id="0" name=""/>
        <dsp:cNvSpPr/>
      </dsp:nvSpPr>
      <dsp:spPr>
        <a:xfrm>
          <a:off x="7036260" y="969895"/>
          <a:ext cx="1217167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2 лет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4275" y="987910"/>
        <a:ext cx="1181137" cy="579044"/>
      </dsp:txXfrm>
    </dsp:sp>
    <dsp:sp modelId="{2F0A9B67-2ADA-47CF-A64D-F406B3009577}">
      <dsp:nvSpPr>
        <dsp:cNvPr id="0" name=""/>
        <dsp:cNvSpPr/>
      </dsp:nvSpPr>
      <dsp:spPr>
        <a:xfrm>
          <a:off x="6913245" y="816126"/>
          <a:ext cx="123014" cy="1230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148"/>
              </a:lnTo>
              <a:lnTo>
                <a:pt x="123014" y="123014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DF2C2-EED4-4616-9A6C-C0945E1F8CD3}">
      <dsp:nvSpPr>
        <dsp:cNvPr id="0" name=""/>
        <dsp:cNvSpPr/>
      </dsp:nvSpPr>
      <dsp:spPr>
        <a:xfrm>
          <a:off x="7036260" y="1738738"/>
          <a:ext cx="984118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609359"/>
              <a:satOff val="34503"/>
              <a:lumOff val="74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чем на 0,25 ставки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4275" y="1756753"/>
        <a:ext cx="948088" cy="579044"/>
      </dsp:txXfrm>
    </dsp:sp>
    <dsp:sp modelId="{36E57217-871E-4428-9361-646D7C36E25F}">
      <dsp:nvSpPr>
        <dsp:cNvPr id="0" name=""/>
        <dsp:cNvSpPr/>
      </dsp:nvSpPr>
      <dsp:spPr>
        <a:xfrm>
          <a:off x="6913245" y="816126"/>
          <a:ext cx="123014" cy="1998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991"/>
              </a:lnTo>
              <a:lnTo>
                <a:pt x="123014" y="19989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97531-FF7D-4179-B86D-EE97E4CDF8B5}">
      <dsp:nvSpPr>
        <dsp:cNvPr id="0" name=""/>
        <dsp:cNvSpPr/>
      </dsp:nvSpPr>
      <dsp:spPr>
        <a:xfrm>
          <a:off x="7036260" y="2507580"/>
          <a:ext cx="984118" cy="615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271618"/>
              <a:satOff val="37157"/>
              <a:lumOff val="80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лет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года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54275" y="2525595"/>
        <a:ext cx="948088" cy="579044"/>
      </dsp:txXfrm>
    </dsp:sp>
    <dsp:sp modelId="{05E80BED-D3CD-4EAC-BE20-1DA3C4E89E3F}">
      <dsp:nvSpPr>
        <dsp:cNvPr id="0" name=""/>
        <dsp:cNvSpPr/>
      </dsp:nvSpPr>
      <dsp:spPr>
        <a:xfrm>
          <a:off x="6913245" y="816126"/>
          <a:ext cx="123030" cy="3969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9067"/>
              </a:lnTo>
              <a:lnTo>
                <a:pt x="123030" y="396906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2AE0C-C39C-4823-B1CD-9DCF0F7D77D5}">
      <dsp:nvSpPr>
        <dsp:cNvPr id="0" name=""/>
        <dsp:cNvSpPr/>
      </dsp:nvSpPr>
      <dsp:spPr>
        <a:xfrm>
          <a:off x="7036275" y="3960441"/>
          <a:ext cx="1460668" cy="16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50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менее 3 учебных изданий и не менее 5 научных трудов</a:t>
          </a:r>
        </a:p>
      </dsp:txBody>
      <dsp:txXfrm>
        <a:off x="7079057" y="4003223"/>
        <a:ext cx="1375104" cy="15639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7A9A6-2F13-4ED6-B017-CF78F424C111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149F-1D21-4568-AAC0-CD2E57593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0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149F-1D21-4568-AAC0-CD2E57593CB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8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149F-1D21-4568-AAC0-CD2E57593CB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88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149F-1D21-4568-AAC0-CD2E57593CB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8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1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2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5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92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3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63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39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90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0" y="1196752"/>
            <a:ext cx="8280920" cy="18996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ученых званий молодыми учеными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УрГУПС.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для получения УЗ членам СМУиС и вновь защитившимся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653137"/>
            <a:ext cx="8496944" cy="7200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Выездное заседание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Путеец – Дорпрофжел.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22.05.2021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007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МОЛОДЫХ УЧЕНЫХ</a:t>
            </a:r>
            <a:endParaRPr lang="ru-RU" sz="2400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165304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к.т.н., доцент Окунев А.В.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43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57" y="116632"/>
            <a:ext cx="8641523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ПРЕДСТАВЛЕНИЯ СОИСКАТЕЛЯ К ПРИСВОЕНИЮ УЧЕНОГО ЗВАНИЯ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64704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пакета документов для рассмотрения на заседании Ученого совета университета не менее чем за 3 недели до заседания: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511052"/>
            <a:ext cx="63513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на имя председателя Ученого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соискателя ученого звания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 данными соискателя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ходатайство заведующего кафедрой на имя ректора университета о рассмотрении представления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объявление об открытой лекции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 на открытую лекцию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протокола заседания кафедры о рассмотрении представления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решения учебно-методической комиссии факультета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протокола заседания ученого совета факультета с поддержкой представления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научно-методического совета университета - 1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публикаций (полный) (2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нагрузка на текущий учебный год (в виде таблицы) - 1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акты о внедрении в учебный процесс результатов научной деятельности / заключение кафедры, что результаты научных исследований соискателя используются в учебном процессе (по специальности!) - по 2 экз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avokunev\Desktop\Окунев\04 кадровые вопросы\Ученое звание\Картинки к презентации\images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7" r="18240"/>
          <a:stretch/>
        </p:blipFill>
        <p:spPr bwMode="auto">
          <a:xfrm>
            <a:off x="107504" y="2263998"/>
            <a:ext cx="2451464" cy="289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7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57" y="116632"/>
            <a:ext cx="8641523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ПРЕДСТАВЛЕНИЯ СОИСКАТЕЛЯ К ПРИСВОЕНИЮ УЧЕНОГО ЗВАНИЯ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64704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пакета документов для рассмотрения на заседании Ученого совета университета не менее чем за 3 недели до заседания: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472590"/>
            <a:ext cx="89289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 из индивидуального плана преподавателя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справка, заверенная начальником учебного отдела, подтверждающая факт педагогической работы по заявленной научной специальности не менее чем на 0,25 ставки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диплома/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высшем образовании с приложением - 2 экз. (нотариус);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дипломов (аттестатов) об ученых степенях и ученых званиях - по 2 экз. (нотариус);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 о смене фамилии (2 экз., при необходимости);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приказов о переименовании, реорганизации кафедры (2 экз., при необходимости);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приказов о переводе на переименованную, реорганизованную кафедру (2 экз., при необходимости);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отделом кадров копия трудового договора - 2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отделом кадров копия приказа об избрании на должность - 1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отделом кадров выписка из приказа об избрании на должность –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отделом кадров копия приказа о назначении на должность - 1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отделом кадров выписка из приказа о назначении на должность – 2 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1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57" y="116632"/>
            <a:ext cx="8641523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ПРЕДСТАВЛЕНИЯ СОИСКАТЕЛЯ К ПРИСВОЕНИЮ УЧЕНОГО ЗВАНИЯ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764704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пакета документов для рассмотрения на заседании Ученого совета университета не менее чем за 3 недели до заседания: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72590"/>
            <a:ext cx="8928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отделом кадров копия трудовой книжки - 2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трудовой книжки c указанием педагогического и научного стажа – 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наличии стажа научной и педагогической деятельности по научной специальности –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стаже педагогической работы и о работе на условиях почасовой оплаты или справки о работе по совместительству в других вузах (при необходимости) –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заверенный отделом кадров личный листок по учету кадров - 1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заверенные отделом кадров выписки из приказов о педагогической и научной работе –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(выписка из решения) Ученого совета с основного места работы (2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 диссертации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авторефераты защищенных учеников (по 1 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дипломов защищенных учеников (по 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подготовленных учеников (2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аспирантов и соискателей (2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подготовленных учеников, лауреатов, чемпионов, призеров (2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наград (благодарственных писем, дипломов) соискателя и его учеников - 2 экз.;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удостоверений о повышении квалификации - 2 экз.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почтовые карточки (2 шт.).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77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ПРЕДСТАВЛЕНИЯ К УЧЕНОМУ ЗВАНИЮ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22009283"/>
              </p:ext>
            </p:extLst>
          </p:nvPr>
        </p:nvGraphicFramePr>
        <p:xfrm>
          <a:off x="134144" y="548680"/>
          <a:ext cx="8902352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27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1" t="12319" r="35367" b="9230"/>
          <a:stretch/>
        </p:blipFill>
        <p:spPr bwMode="auto">
          <a:xfrm>
            <a:off x="3298687" y="939563"/>
            <a:ext cx="4392488" cy="591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5913" y="4766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году в УрГУПС приказом №49 от 29.01.21 утвержден РЕГЛАМЕНТ подготовки справки о педагогической работе соискателя ученого звания</a:t>
            </a:r>
            <a:endParaRPr lang="ru-RU" dirty="0"/>
          </a:p>
        </p:txBody>
      </p:sp>
      <p:pic>
        <p:nvPicPr>
          <p:cNvPr id="1029" name="Picture 5" descr="C:\Users\avokunev\Desktop\Окунев\04 кадровые вопросы\Ученое звание\Картинки к презентации\choosing-a-candidate-concept-illustration_98292-22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1512888"/>
            <a:ext cx="3200400" cy="478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2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667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году в УрГУПС приказом №49 от 29.01.21 утвержден РЕГЛАМЕНТ подготовки справки о педагогической работе соискателя ученого звания</a:t>
            </a:r>
            <a:endParaRPr lang="ru-RU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88561740"/>
              </p:ext>
            </p:extLst>
          </p:nvPr>
        </p:nvGraphicFramePr>
        <p:xfrm>
          <a:off x="2555776" y="1123003"/>
          <a:ext cx="6408712" cy="5474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 descr="C:\Users\avokunev\Desktop\Окунев\04 кадровые вопросы\Ученое звание\Картинки к презентации\1_115643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8685"/>
            <a:ext cx="2555775" cy="199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vokunev\Desktop\Окунев\04 кадровые вопросы\Ученое звание\Картинки к презентации\Без названия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2555776" cy="207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avokunev\Desktop\Окунев\04 кадровые вопросы\Ученое звание\Картинки к презентации\60a875d26e5c1cf1a78e70024db2d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52811"/>
            <a:ext cx="6264696" cy="499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7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636"/>
            <a:ext cx="8856984" cy="59205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СОИСКАТЕЛЮ УЧЕНОГО ЗВАНИЯ ДОЦЕНТА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4896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присвоении ученых званий", утвержденное постановлением Правительства Российской Федерации от 10.12.2013 N 1139 "О порядке присвоения ученых званий"</a:t>
            </a:r>
          </a:p>
        </p:txBody>
      </p:sp>
      <p:pic>
        <p:nvPicPr>
          <p:cNvPr id="1026" name="Picture 2" descr="C:\Users\avokunev\Desktop\Окунев\04 кадровые вопросы\Ученое звание\Картинки к презентации\unnam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428514" cy="202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49117" y="2780928"/>
            <a:ext cx="43818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Ученое звание доцента присваивается научному или научно-педагогическому работнику, претендующему на присвоение ученого звания</a:t>
            </a:r>
          </a:p>
        </p:txBody>
      </p:sp>
      <p:pic>
        <p:nvPicPr>
          <p:cNvPr id="1027" name="Picture 3" descr="C:\Users\avokunev\Desktop\Окунев\04 кадровые вопросы\Ученое звание\Картинки к презентации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50" y="2949044"/>
            <a:ext cx="3442667" cy="301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596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90872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Ученые звания присваиваются по научным специальностям в соответствии с номенклатурой специальностей научных работников, которая утверждается Министерством образования и науки Российской Федерации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8636"/>
            <a:ext cx="8856984" cy="592052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СОИСКАТЕЛЮ УЧЕНОГО ЗВАНИЯ ДОЦЕНТА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49645" y="2996952"/>
            <a:ext cx="4716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педагогической работы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соискателя (учебных курсов, которые он ведет, научных и учебно-методических работ)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соответствовать научной специальности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указанной в аттестационном деле.</a:t>
            </a:r>
          </a:p>
        </p:txBody>
      </p:sp>
      <p:pic>
        <p:nvPicPr>
          <p:cNvPr id="1027" name="Picture 3" descr="C:\Users\avokunev\Desktop\Окунев\04 кадровые вопросы\Ученое звание\Картинки к презентации\choosing-a-candidate-concept-with-tiny-character_269730-4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4" y="2426752"/>
            <a:ext cx="4023862" cy="445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94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8636"/>
            <a:ext cx="8856984" cy="5920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ПРИСВОЕНИЯ УЧЕНЫХ ЗВАНИЙ ПРОФЕССОРА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ДОЦЕНТА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73" y="589999"/>
            <a:ext cx="1692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969138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ученую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доктора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ученое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звание доцента, со дня присвоения которого прошло не менее трех лет;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 работают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указанных должностях в течение двух лет (то есть, избраны по конкурсу);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педагогическую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на 0,25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стаж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и педагогической работы не менее десяти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авторами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(соавторами)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пятидесяти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опубликованных учебных изданий и научных трудов, включая патенты на изобретения и иные объекты интеллектуальной собственности, которые используются в образовательном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55976" y="386104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авторами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 (учебного пособия, учебно-методического пособия);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научных руководителей или научных консультантов не менее трех учеников, которым присуждены ученые степени, при этом тема диссертации (специальность) хотя бы одного из них соответствует научной специальности, указанной в аттестационном деле.</a:t>
            </a:r>
          </a:p>
        </p:txBody>
      </p:sp>
      <p:pic>
        <p:nvPicPr>
          <p:cNvPr id="3074" name="Picture 2" descr="C:\Users\avokunev\Desktop\Окунев\04 кадровые вопросы\Ученое звание\Картинки к презентации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73" y="4108459"/>
            <a:ext cx="3326748" cy="272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39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8636"/>
            <a:ext cx="8856984" cy="5920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ПРИСВОЕНИЯ УЧЕНЫХ ЗВАНИЙ ПРОФЕССОРА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ДОЦЕНТА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973" y="764704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141921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ученую степень доктора наук или кандидата наук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 работают в указанных должностях в течение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педагогическую деятельность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чем на 0,25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стаж научной и педагогической работы не менее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высших;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авторами (соавторами)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двадцати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опубликованных учебных изданий и научных трудов, включая патенты на изобретения и иные объекты интеллектуальной собственности, которые используются в образовательном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авторами (соавторами) не менее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учебных изданий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менее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научных работ, опубликованных за последние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года по научной специальности, указанной в аттестационном деле. </a:t>
            </a:r>
          </a:p>
        </p:txBody>
      </p:sp>
      <p:pic>
        <p:nvPicPr>
          <p:cNvPr id="2050" name="Picture 2" descr="C:\Users\avokunev\Desktop\Окунев\04 кадровые вопросы\Ученое звание\Картинки к презентации\choosing-the-best-candidate-for-the-job-concept_1325-8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77472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27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32477"/>
              </p:ext>
            </p:extLst>
          </p:nvPr>
        </p:nvGraphicFramePr>
        <p:xfrm>
          <a:off x="251520" y="908720"/>
          <a:ext cx="8352927" cy="53334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1008112"/>
                <a:gridCol w="2088232"/>
                <a:gridCol w="792088"/>
                <a:gridCol w="936104"/>
                <a:gridCol w="1153363"/>
                <a:gridCol w="1150893"/>
                <a:gridCol w="1224135"/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Заявленное ученое звание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Замещаемая должность</a:t>
                      </a:r>
                      <a:r>
                        <a:rPr lang="ru-RU" sz="1200" b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научной и педагогической работы (всего / по специальности)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Опубликованные работы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учеников, иные требования</a:t>
                      </a:r>
                      <a:endParaRPr lang="ru-RU" sz="12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9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пять</a:t>
                      </a:r>
                      <a:r>
                        <a:rPr lang="ru-RU" sz="1200" b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лет по научной специальности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9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профессор, заведующий кафедрой, декан факультета, руководитель или заместитель руководителя по научной (научно-исследовательской, учебной, учебно-методической) работе филиала или института, проректор, ректор, главный научный сотрудник, заведующий (начальник) научным, научно-исследовательским или опытно-конструкторским отделом (отделением, сектором, лабораторией)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наук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/ 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за последние десять лет по научной специально-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учебник (учебное пособие)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трех учебников (учебных пособий) – в соавторстве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трех учебных изданий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пяти научных работ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научный руководитель или научный консультант не менее трех учеников, которым присуждены ученые степени;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не менее трех лет после присвоения ученого звания доцента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53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критерии: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50892"/>
              </p:ext>
            </p:extLst>
          </p:nvPr>
        </p:nvGraphicFramePr>
        <p:xfrm>
          <a:off x="179512" y="836712"/>
          <a:ext cx="8352927" cy="520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977391"/>
                <a:gridCol w="2551001"/>
                <a:gridCol w="792088"/>
                <a:gridCol w="1008112"/>
                <a:gridCol w="649307"/>
                <a:gridCol w="1294909"/>
                <a:gridCol w="1080119"/>
              </a:tblGrid>
              <a:tr h="7200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Заявленное ученое звание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Замещаемая должность</a:t>
                      </a:r>
                      <a:r>
                        <a:rPr lang="ru-RU" sz="1400" b="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 научной и педагогической работы (всего / по специальности)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 vert="vert27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Опубликованные работы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учеников, иные требования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пять</a:t>
                      </a:r>
                      <a:r>
                        <a:rPr lang="ru-RU" sz="1400" b="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лет по научной специальности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9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доцент, профессор, заведующий кафедрой, декан факультета, руководитель или заместитель руководителя по научной (научно–исследовательской, учебной, учебно-методической) работе филиала или института, проректор, ректор, старший научный сотрудник, ведущий научный сотрудник, главный научный сотрудник, заведующий (начальник) научным, научно-исследовательским или опытно-конструкторским отделом (отделением, сектором, лабораторией)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наук, кандидат наук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/ 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двух учебных изданий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трех научных работ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443" marR="384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197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28636"/>
            <a:ext cx="8856984" cy="59205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ПРИСВОЕНИЯ УЧЕНЫХ ЗВАНИЙ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69881372"/>
              </p:ext>
            </p:extLst>
          </p:nvPr>
        </p:nvGraphicFramePr>
        <p:xfrm>
          <a:off x="251520" y="620688"/>
          <a:ext cx="849694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038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57" y="116632"/>
            <a:ext cx="8641523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ПРЕДСТАВЛЕНИЯ СОИСКАТЕЛЯ К ПРИСВОЕНИЮ УЧЕНОГО ЗВАНИЯ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avokunev\Desktop\Окунев\04 кадровые вопросы\Ученое звание\Картинки к презентации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24" y="2420888"/>
            <a:ext cx="3240360" cy="364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874011"/>
            <a:ext cx="90364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аттестационного дела на заседании ученого совета факультета.</a:t>
            </a:r>
          </a:p>
          <a:p>
            <a:pPr indent="449263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заседании Ученого совета факультетов рассматриваются документы: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2276872"/>
            <a:ext cx="48245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соискателя за последние пять лет / три года,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работ за последние пять лет / три года,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протокола заседания кафедры,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Аттестационное дело соискателя.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66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1401</Words>
  <Application>Microsoft Office PowerPoint</Application>
  <PresentationFormat>Экран (4:3)</PresentationFormat>
  <Paragraphs>189</Paragraphs>
  <Slides>16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Получение ученых званий молодыми учеными и специалистами УрГУПС.  Дорожная карта для получения УЗ членам СМУиС и вновь защитившимся.</vt:lpstr>
      <vt:lpstr>ТРЕБОВАНИЯ К СОИСКАТЕЛЮ УЧЕНОГО ЗВАНИЯ ДОЦЕНТА</vt:lpstr>
      <vt:lpstr>ТРЕБОВАНИЯ К СОИСКАТЕЛЮ УЧЕНОГО ЗВАНИЯ ДОЦЕНТА</vt:lpstr>
      <vt:lpstr>КРИТЕРИИ ПРИСВОЕНИЯ УЧЕНЫХ ЗВАНИЙ ПРОФЕССОРА  И ДОЦЕНТА</vt:lpstr>
      <vt:lpstr>КРИТЕРИИ ПРИСВОЕНИЯ УЧЕНЫХ ЗВАНИЙ ПРОФЕССОРА  И ДОЦЕНТА</vt:lpstr>
      <vt:lpstr>требования и критерии: </vt:lpstr>
      <vt:lpstr>требования и критерии: </vt:lpstr>
      <vt:lpstr>КРИТЕРИИ ПРИСВОЕНИЯ УЧЕНЫХ ЗВАНИЙ</vt:lpstr>
      <vt:lpstr>ПРОЦЕДУРА ПРЕДСТАВЛЕНИЯ СОИСКАТЕЛЯ К ПРИСВОЕНИЮ УЧЕНОГО ЗВАНИЯ</vt:lpstr>
      <vt:lpstr>ПРОЦЕДУРА ПРЕДСТАВЛЕНИЯ СОИСКАТЕЛЯ К ПРИСВОЕНИЮ УЧЕНОГО ЗВАНИЯ</vt:lpstr>
      <vt:lpstr>ПРОЦЕДУРА ПРЕДСТАВЛЕНИЯ СОИСКАТЕЛЯ К ПРИСВОЕНИЮ УЧЕНОГО ЗВАНИЯ</vt:lpstr>
      <vt:lpstr>ПРОЦЕДУРА ПРЕДСТАВЛЕНИЯ СОИСКАТЕЛЯ К ПРИСВОЕНИЮ УЧЕНОГО ЗВАНИЯ</vt:lpstr>
      <vt:lpstr>ПОРЯДОК ПРЕДСТАВЛЕНИЯ К УЧЕНОМУ ЗВАНИЮ</vt:lpstr>
      <vt:lpstr>НОРМАТИВНАЯ БАЗА</vt:lpstr>
      <vt:lpstr>НОРМАТИВНАЯ БАЗА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ученых званий молодыми учеными и специалистами УрГУПС.  Дорожная карта для получения УЗ членам СМУиС и вновь защитившимся.</dc:title>
  <dc:creator>Окунев Александр Владимирович</dc:creator>
  <cp:lastModifiedBy>Окунев Александр Владимирович</cp:lastModifiedBy>
  <cp:revision>30</cp:revision>
  <dcterms:created xsi:type="dcterms:W3CDTF">2021-04-12T10:21:25Z</dcterms:created>
  <dcterms:modified xsi:type="dcterms:W3CDTF">2021-05-21T09:01:00Z</dcterms:modified>
</cp:coreProperties>
</file>